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1" r:id="rId3"/>
    <p:sldId id="257" r:id="rId4"/>
    <p:sldId id="266" r:id="rId5"/>
    <p:sldId id="267" r:id="rId6"/>
    <p:sldId id="287" r:id="rId7"/>
    <p:sldId id="288" r:id="rId8"/>
    <p:sldId id="289" r:id="rId9"/>
    <p:sldId id="290" r:id="rId10"/>
    <p:sldId id="285" r:id="rId11"/>
    <p:sldId id="291" r:id="rId12"/>
    <p:sldId id="292" r:id="rId13"/>
    <p:sldId id="304" r:id="rId14"/>
    <p:sldId id="293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35" d="100"/>
          <a:sy n="35" d="100"/>
        </p:scale>
        <p:origin x="-1626" y="-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596C7A-8605-414D-B2A0-FEFA1BCB1F92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TW" altLang="en-US"/>
        </a:p>
      </dgm:t>
    </dgm:pt>
    <dgm:pt modelId="{C4DD3DEE-FD08-445B-9180-D4F398D920D4}">
      <dgm:prSet phldrT="[文字]"/>
      <dgm:spPr/>
      <dgm:t>
        <a:bodyPr/>
        <a:lstStyle/>
        <a:p>
          <a:r>
            <a:rPr lang="en-US" altLang="zh-TW" dirty="0" smtClean="0"/>
            <a:t>1.</a:t>
          </a:r>
          <a:r>
            <a:rPr lang="zh-TW" altLang="en-US" dirty="0" smtClean="0"/>
            <a:t>用最生活化的例子</a:t>
          </a:r>
          <a:endParaRPr lang="zh-TW" altLang="en-US" dirty="0"/>
        </a:p>
      </dgm:t>
    </dgm:pt>
    <dgm:pt modelId="{C9353C1F-F769-483B-B742-5A99F6FEBB9A}" type="parTrans" cxnId="{F54612CB-6123-435D-887E-C69EF48BA6F4}">
      <dgm:prSet/>
      <dgm:spPr/>
      <dgm:t>
        <a:bodyPr/>
        <a:lstStyle/>
        <a:p>
          <a:endParaRPr lang="zh-TW" altLang="en-US"/>
        </a:p>
      </dgm:t>
    </dgm:pt>
    <dgm:pt modelId="{839D05B0-FF87-4F3D-90B6-80C9430271FF}" type="sibTrans" cxnId="{F54612CB-6123-435D-887E-C69EF48BA6F4}">
      <dgm:prSet/>
      <dgm:spPr/>
      <dgm:t>
        <a:bodyPr/>
        <a:lstStyle/>
        <a:p>
          <a:endParaRPr lang="zh-TW" altLang="en-US"/>
        </a:p>
      </dgm:t>
    </dgm:pt>
    <dgm:pt modelId="{AD87E517-B718-4C25-9C80-7BEB930A75C2}">
      <dgm:prSet phldrT="[文字]"/>
      <dgm:spPr/>
      <dgm:t>
        <a:bodyPr/>
        <a:lstStyle/>
        <a:p>
          <a:r>
            <a:rPr lang="zh-TW" altLang="en-US" dirty="0" smtClean="0"/>
            <a:t>從生活中找證據</a:t>
          </a:r>
          <a:endParaRPr lang="zh-TW" altLang="en-US" dirty="0"/>
        </a:p>
      </dgm:t>
    </dgm:pt>
    <dgm:pt modelId="{86985539-C72F-4489-8145-049CFED30F02}" type="parTrans" cxnId="{3B3FF2DB-CAF8-4CF1-83B4-619752F2F5AF}">
      <dgm:prSet/>
      <dgm:spPr/>
      <dgm:t>
        <a:bodyPr/>
        <a:lstStyle/>
        <a:p>
          <a:endParaRPr lang="zh-TW" altLang="en-US"/>
        </a:p>
      </dgm:t>
    </dgm:pt>
    <dgm:pt modelId="{7A301513-B742-48BC-B124-8A46D78E102F}" type="sibTrans" cxnId="{3B3FF2DB-CAF8-4CF1-83B4-619752F2F5AF}">
      <dgm:prSet/>
      <dgm:spPr/>
      <dgm:t>
        <a:bodyPr/>
        <a:lstStyle/>
        <a:p>
          <a:endParaRPr lang="zh-TW" altLang="en-US"/>
        </a:p>
      </dgm:t>
    </dgm:pt>
    <dgm:pt modelId="{410B0120-29E9-4844-9D10-D0EA15C489CF}">
      <dgm:prSet phldrT="[文字]"/>
      <dgm:spPr/>
      <dgm:t>
        <a:bodyPr/>
        <a:lstStyle/>
        <a:p>
          <a:r>
            <a:rPr lang="en-US" altLang="zh-TW" dirty="0" smtClean="0"/>
            <a:t>2.</a:t>
          </a:r>
          <a:r>
            <a:rPr lang="zh-TW" altLang="en-US" dirty="0" smtClean="0"/>
            <a:t>請使用您的母語交流</a:t>
          </a:r>
          <a:endParaRPr lang="zh-TW" altLang="en-US" dirty="0"/>
        </a:p>
      </dgm:t>
    </dgm:pt>
    <dgm:pt modelId="{D52F8B82-4D3C-4BAD-BB87-054907C8A432}" type="parTrans" cxnId="{0F70DB33-4F87-4113-AB57-2B0C313F51FE}">
      <dgm:prSet/>
      <dgm:spPr/>
      <dgm:t>
        <a:bodyPr/>
        <a:lstStyle/>
        <a:p>
          <a:endParaRPr lang="zh-TW" altLang="en-US"/>
        </a:p>
      </dgm:t>
    </dgm:pt>
    <dgm:pt modelId="{0CDE53F1-6D32-4650-9181-D8F5EFD17026}" type="sibTrans" cxnId="{0F70DB33-4F87-4113-AB57-2B0C313F51FE}">
      <dgm:prSet/>
      <dgm:spPr/>
      <dgm:t>
        <a:bodyPr/>
        <a:lstStyle/>
        <a:p>
          <a:endParaRPr lang="zh-TW" altLang="en-US"/>
        </a:p>
      </dgm:t>
    </dgm:pt>
    <dgm:pt modelId="{92B0DD87-D559-46AB-A5FA-F5AD9D3467F0}">
      <dgm:prSet phldrT="[文字]"/>
      <dgm:spPr/>
      <dgm:t>
        <a:bodyPr/>
        <a:lstStyle/>
        <a:p>
          <a:r>
            <a:rPr lang="zh-TW" altLang="en-US" dirty="0" smtClean="0"/>
            <a:t>但是請放慢速度</a:t>
          </a:r>
          <a:endParaRPr lang="zh-TW" altLang="en-US" dirty="0"/>
        </a:p>
      </dgm:t>
    </dgm:pt>
    <dgm:pt modelId="{2D65EC14-15BF-47FE-8B1B-AEB581CC965B}" type="parTrans" cxnId="{0E9F66F9-CD74-4002-98EF-11CEBA35DB35}">
      <dgm:prSet/>
      <dgm:spPr/>
      <dgm:t>
        <a:bodyPr/>
        <a:lstStyle/>
        <a:p>
          <a:endParaRPr lang="zh-TW" altLang="en-US"/>
        </a:p>
      </dgm:t>
    </dgm:pt>
    <dgm:pt modelId="{1A13B03A-703C-4D6E-A1F2-658CA48646AE}" type="sibTrans" cxnId="{0E9F66F9-CD74-4002-98EF-11CEBA35DB35}">
      <dgm:prSet/>
      <dgm:spPr/>
      <dgm:t>
        <a:bodyPr/>
        <a:lstStyle/>
        <a:p>
          <a:endParaRPr lang="zh-TW" altLang="en-US"/>
        </a:p>
      </dgm:t>
    </dgm:pt>
    <dgm:pt modelId="{67ED2623-3497-468D-B27B-6FF13A852ABE}" type="pres">
      <dgm:prSet presAssocID="{A7596C7A-8605-414D-B2A0-FEFA1BCB1F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15B782B-5B48-435F-B525-F7AF22C4E711}" type="pres">
      <dgm:prSet presAssocID="{C4DD3DEE-FD08-445B-9180-D4F398D920D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3EC2AE-834A-49A7-B433-2D46992836A3}" type="pres">
      <dgm:prSet presAssocID="{C4DD3DEE-FD08-445B-9180-D4F398D920D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93856A-024E-415D-B034-DF94B3FDBAA5}" type="pres">
      <dgm:prSet presAssocID="{410B0120-29E9-4844-9D10-D0EA15C489C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11E764-BB83-4857-AAF1-A4298F1449A7}" type="pres">
      <dgm:prSet presAssocID="{410B0120-29E9-4844-9D10-D0EA15C489C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B478C07-B722-47BD-8D49-161AA531ACCA}" type="presOf" srcId="{C4DD3DEE-FD08-445B-9180-D4F398D920D4}" destId="{315B782B-5B48-435F-B525-F7AF22C4E711}" srcOrd="0" destOrd="0" presId="urn:microsoft.com/office/officeart/2005/8/layout/vList2"/>
    <dgm:cxn modelId="{F2B98C37-16D1-48CC-A193-2CAA708348A9}" type="presOf" srcId="{A7596C7A-8605-414D-B2A0-FEFA1BCB1F92}" destId="{67ED2623-3497-468D-B27B-6FF13A852ABE}" srcOrd="0" destOrd="0" presId="urn:microsoft.com/office/officeart/2005/8/layout/vList2"/>
    <dgm:cxn modelId="{F54612CB-6123-435D-887E-C69EF48BA6F4}" srcId="{A7596C7A-8605-414D-B2A0-FEFA1BCB1F92}" destId="{C4DD3DEE-FD08-445B-9180-D4F398D920D4}" srcOrd="0" destOrd="0" parTransId="{C9353C1F-F769-483B-B742-5A99F6FEBB9A}" sibTransId="{839D05B0-FF87-4F3D-90B6-80C9430271FF}"/>
    <dgm:cxn modelId="{F852102A-85B6-4082-AAC8-00792619DE6A}" type="presOf" srcId="{92B0DD87-D559-46AB-A5FA-F5AD9D3467F0}" destId="{C711E764-BB83-4857-AAF1-A4298F1449A7}" srcOrd="0" destOrd="0" presId="urn:microsoft.com/office/officeart/2005/8/layout/vList2"/>
    <dgm:cxn modelId="{6F94C4B0-0FAF-4444-8C52-3ED37AC96969}" type="presOf" srcId="{AD87E517-B718-4C25-9C80-7BEB930A75C2}" destId="{2C3EC2AE-834A-49A7-B433-2D46992836A3}" srcOrd="0" destOrd="0" presId="urn:microsoft.com/office/officeart/2005/8/layout/vList2"/>
    <dgm:cxn modelId="{F86C25A9-023B-483E-ACBC-551BAF40636C}" type="presOf" srcId="{410B0120-29E9-4844-9D10-D0EA15C489CF}" destId="{3893856A-024E-415D-B034-DF94B3FDBAA5}" srcOrd="0" destOrd="0" presId="urn:microsoft.com/office/officeart/2005/8/layout/vList2"/>
    <dgm:cxn modelId="{0E9F66F9-CD74-4002-98EF-11CEBA35DB35}" srcId="{410B0120-29E9-4844-9D10-D0EA15C489CF}" destId="{92B0DD87-D559-46AB-A5FA-F5AD9D3467F0}" srcOrd="0" destOrd="0" parTransId="{2D65EC14-15BF-47FE-8B1B-AEB581CC965B}" sibTransId="{1A13B03A-703C-4D6E-A1F2-658CA48646AE}"/>
    <dgm:cxn modelId="{3B3FF2DB-CAF8-4CF1-83B4-619752F2F5AF}" srcId="{C4DD3DEE-FD08-445B-9180-D4F398D920D4}" destId="{AD87E517-B718-4C25-9C80-7BEB930A75C2}" srcOrd="0" destOrd="0" parTransId="{86985539-C72F-4489-8145-049CFED30F02}" sibTransId="{7A301513-B742-48BC-B124-8A46D78E102F}"/>
    <dgm:cxn modelId="{0F70DB33-4F87-4113-AB57-2B0C313F51FE}" srcId="{A7596C7A-8605-414D-B2A0-FEFA1BCB1F92}" destId="{410B0120-29E9-4844-9D10-D0EA15C489CF}" srcOrd="1" destOrd="0" parTransId="{D52F8B82-4D3C-4BAD-BB87-054907C8A432}" sibTransId="{0CDE53F1-6D32-4650-9181-D8F5EFD17026}"/>
    <dgm:cxn modelId="{E1B66442-DEF8-4C54-9E61-9206E3D6DAF8}" type="presParOf" srcId="{67ED2623-3497-468D-B27B-6FF13A852ABE}" destId="{315B782B-5B48-435F-B525-F7AF22C4E711}" srcOrd="0" destOrd="0" presId="urn:microsoft.com/office/officeart/2005/8/layout/vList2"/>
    <dgm:cxn modelId="{C4FCE183-A1B1-4F77-90B0-5D5E8C373D44}" type="presParOf" srcId="{67ED2623-3497-468D-B27B-6FF13A852ABE}" destId="{2C3EC2AE-834A-49A7-B433-2D46992836A3}" srcOrd="1" destOrd="0" presId="urn:microsoft.com/office/officeart/2005/8/layout/vList2"/>
    <dgm:cxn modelId="{A3796139-229C-477F-AC75-97C8B158AC2E}" type="presParOf" srcId="{67ED2623-3497-468D-B27B-6FF13A852ABE}" destId="{3893856A-024E-415D-B034-DF94B3FDBAA5}" srcOrd="2" destOrd="0" presId="urn:microsoft.com/office/officeart/2005/8/layout/vList2"/>
    <dgm:cxn modelId="{5FEAAA99-788E-4A92-8A42-2EBD4DC76A22}" type="presParOf" srcId="{67ED2623-3497-468D-B27B-6FF13A852ABE}" destId="{C711E764-BB83-4857-AAF1-A4298F1449A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B782B-5B48-435F-B525-F7AF22C4E711}">
      <dsp:nvSpPr>
        <dsp:cNvPr id="0" name=""/>
        <dsp:cNvSpPr/>
      </dsp:nvSpPr>
      <dsp:spPr>
        <a:xfrm>
          <a:off x="0" y="323865"/>
          <a:ext cx="6428481" cy="12192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700" kern="1200" dirty="0" smtClean="0"/>
            <a:t>1.</a:t>
          </a:r>
          <a:r>
            <a:rPr lang="zh-TW" altLang="en-US" sz="4700" kern="1200" dirty="0" smtClean="0"/>
            <a:t>用最生活化的例子</a:t>
          </a:r>
          <a:endParaRPr lang="zh-TW" altLang="en-US" sz="4700" kern="1200" dirty="0"/>
        </a:p>
      </dsp:txBody>
      <dsp:txXfrm>
        <a:off x="59518" y="383383"/>
        <a:ext cx="6309445" cy="1100195"/>
      </dsp:txXfrm>
    </dsp:sp>
    <dsp:sp modelId="{2C3EC2AE-834A-49A7-B433-2D46992836A3}">
      <dsp:nvSpPr>
        <dsp:cNvPr id="0" name=""/>
        <dsp:cNvSpPr/>
      </dsp:nvSpPr>
      <dsp:spPr>
        <a:xfrm>
          <a:off x="0" y="1543096"/>
          <a:ext cx="6428481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104" tIns="59690" rIns="334264" bIns="5969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3700" kern="1200" dirty="0" smtClean="0"/>
            <a:t>從生活中找證據</a:t>
          </a:r>
          <a:endParaRPr lang="zh-TW" altLang="en-US" sz="3700" kern="1200" dirty="0"/>
        </a:p>
      </dsp:txBody>
      <dsp:txXfrm>
        <a:off x="0" y="1543096"/>
        <a:ext cx="6428481" cy="778320"/>
      </dsp:txXfrm>
    </dsp:sp>
    <dsp:sp modelId="{3893856A-024E-415D-B034-DF94B3FDBAA5}">
      <dsp:nvSpPr>
        <dsp:cNvPr id="0" name=""/>
        <dsp:cNvSpPr/>
      </dsp:nvSpPr>
      <dsp:spPr>
        <a:xfrm>
          <a:off x="0" y="2321416"/>
          <a:ext cx="6428481" cy="12192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700" kern="1200" dirty="0" smtClean="0"/>
            <a:t>2.</a:t>
          </a:r>
          <a:r>
            <a:rPr lang="zh-TW" altLang="en-US" sz="4700" kern="1200" dirty="0" smtClean="0"/>
            <a:t>請使用您的母語交流</a:t>
          </a:r>
          <a:endParaRPr lang="zh-TW" altLang="en-US" sz="4700" kern="1200" dirty="0"/>
        </a:p>
      </dsp:txBody>
      <dsp:txXfrm>
        <a:off x="59518" y="2380934"/>
        <a:ext cx="6309445" cy="1100195"/>
      </dsp:txXfrm>
    </dsp:sp>
    <dsp:sp modelId="{C711E764-BB83-4857-AAF1-A4298F1449A7}">
      <dsp:nvSpPr>
        <dsp:cNvPr id="0" name=""/>
        <dsp:cNvSpPr/>
      </dsp:nvSpPr>
      <dsp:spPr>
        <a:xfrm>
          <a:off x="0" y="3540648"/>
          <a:ext cx="6428481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104" tIns="59690" rIns="334264" bIns="5969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3700" kern="1200" dirty="0" smtClean="0"/>
            <a:t>但是請放慢速度</a:t>
          </a:r>
          <a:endParaRPr lang="zh-TW" altLang="en-US" sz="3700" kern="1200" dirty="0"/>
        </a:p>
      </dsp:txBody>
      <dsp:txXfrm>
        <a:off x="0" y="3540648"/>
        <a:ext cx="6428481" cy="778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60CECD3-1F75-4B06-96A5-2E3C1AAD85EB}" type="datetimeFigureOut">
              <a:rPr lang="en-US" altLang="zh-TW"/>
              <a:pPr>
                <a:defRPr/>
              </a:pPr>
              <a:t>1/17/2014</a:t>
            </a:fld>
            <a:endParaRPr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A18CA2E-B7A7-4D48-8B3A-31B5F50987E1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1336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58CCC79-5030-4449-B32B-117694989594}" type="datetimeFigureOut">
              <a:rPr lang="zh-TW" altLang="en-US"/>
              <a:pPr>
                <a:defRPr/>
              </a:pPr>
              <a:t>2014/1/17</a:t>
            </a:fld>
            <a:endParaRPr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noProof="0"/>
              <a:t>按一下以編輯母片文字樣式</a:t>
            </a:r>
          </a:p>
          <a:p>
            <a:pPr lvl="1"/>
            <a:r>
              <a:rPr lang="zh-TW" noProof="0"/>
              <a:t>第二層</a:t>
            </a:r>
          </a:p>
          <a:p>
            <a:pPr lvl="2"/>
            <a:r>
              <a:rPr lang="zh-TW" noProof="0"/>
              <a:t>第三層</a:t>
            </a:r>
          </a:p>
          <a:p>
            <a:pPr lvl="3"/>
            <a:r>
              <a:rPr lang="zh-TW" noProof="0"/>
              <a:t>第四層</a:t>
            </a:r>
          </a:p>
          <a:p>
            <a:pPr lvl="4"/>
            <a:r>
              <a:rPr lang="zh-TW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8769B74-1E2C-4E66-9192-028655FE71D3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7898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中 3"/>
          <p:cNvGrpSpPr>
            <a:grpSpLocks/>
          </p:cNvGrpSpPr>
          <p:nvPr userDrawn="1"/>
        </p:nvGrpSpPr>
        <p:grpSpPr bwMode="auto">
          <a:xfrm rot="248467">
            <a:off x="223838" y="2574925"/>
            <a:ext cx="4687887" cy="2425700"/>
            <a:chOff x="-10068" y="2615721"/>
            <a:chExt cx="5488038" cy="2838132"/>
          </a:xfrm>
        </p:grpSpPr>
        <p:sp>
          <p:nvSpPr>
            <p:cNvPr id="5" name="手繪多邊形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6" name="手繪多邊形 458"/>
            <p:cNvSpPr>
              <a:spLocks/>
            </p:cNvSpPr>
            <p:nvPr/>
          </p:nvSpPr>
          <p:spPr bwMode="auto">
            <a:xfrm>
              <a:off x="5047535" y="4978129"/>
              <a:ext cx="133809" cy="70582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7" name="手繪多邊形 459"/>
            <p:cNvSpPr>
              <a:spLocks/>
            </p:cNvSpPr>
            <p:nvPr/>
          </p:nvSpPr>
          <p:spPr bwMode="auto">
            <a:xfrm>
              <a:off x="2501115" y="2944338"/>
              <a:ext cx="85489" cy="96586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8" name="手繪多邊形 460"/>
            <p:cNvSpPr>
              <a:spLocks/>
            </p:cNvSpPr>
            <p:nvPr/>
          </p:nvSpPr>
          <p:spPr bwMode="auto">
            <a:xfrm>
              <a:off x="2303042" y="3123789"/>
              <a:ext cx="102216" cy="81726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9" name="手繪多邊形 461"/>
            <p:cNvSpPr>
              <a:spLocks/>
            </p:cNvSpPr>
            <p:nvPr/>
          </p:nvSpPr>
          <p:spPr bwMode="auto">
            <a:xfrm>
              <a:off x="2459119" y="3293014"/>
              <a:ext cx="105932" cy="91013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0" name="手繪多邊形 462"/>
            <p:cNvSpPr>
              <a:spLocks/>
            </p:cNvSpPr>
            <p:nvPr/>
          </p:nvSpPr>
          <p:spPr bwMode="auto">
            <a:xfrm>
              <a:off x="2003988" y="3133724"/>
              <a:ext cx="117083" cy="87299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1" name="手繪多邊形 463"/>
            <p:cNvSpPr>
              <a:spLocks/>
            </p:cNvSpPr>
            <p:nvPr/>
          </p:nvSpPr>
          <p:spPr bwMode="auto">
            <a:xfrm>
              <a:off x="1758175" y="2684991"/>
              <a:ext cx="92923" cy="115160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2" name="手繪多邊形 464"/>
            <p:cNvSpPr>
              <a:spLocks/>
            </p:cNvSpPr>
            <p:nvPr/>
          </p:nvSpPr>
          <p:spPr bwMode="auto">
            <a:xfrm>
              <a:off x="3011631" y="3521648"/>
              <a:ext cx="92923" cy="72439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3" name="手繪多邊形 465"/>
            <p:cNvSpPr>
              <a:spLocks/>
            </p:cNvSpPr>
            <p:nvPr/>
          </p:nvSpPr>
          <p:spPr bwMode="auto">
            <a:xfrm>
              <a:off x="3074334" y="3401201"/>
              <a:ext cx="105932" cy="89156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4" name="手繪多邊形 466"/>
            <p:cNvSpPr>
              <a:spLocks/>
            </p:cNvSpPr>
            <p:nvPr/>
          </p:nvSpPr>
          <p:spPr bwMode="auto">
            <a:xfrm>
              <a:off x="4104747" y="4331203"/>
              <a:ext cx="83631" cy="81726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5" name="手繪多邊形 467"/>
            <p:cNvSpPr>
              <a:spLocks/>
            </p:cNvSpPr>
            <p:nvPr/>
          </p:nvSpPr>
          <p:spPr bwMode="auto">
            <a:xfrm>
              <a:off x="4173405" y="4223073"/>
              <a:ext cx="104074" cy="8358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6" name="手繪多邊形 468"/>
            <p:cNvSpPr>
              <a:spLocks/>
            </p:cNvSpPr>
            <p:nvPr/>
          </p:nvSpPr>
          <p:spPr bwMode="auto">
            <a:xfrm>
              <a:off x="3449491" y="3749435"/>
              <a:ext cx="76196" cy="79869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7" name="手繪多邊形 469"/>
            <p:cNvSpPr>
              <a:spLocks/>
            </p:cNvSpPr>
            <p:nvPr/>
          </p:nvSpPr>
          <p:spPr bwMode="auto">
            <a:xfrm>
              <a:off x="3730221" y="3702744"/>
              <a:ext cx="85489" cy="104015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8" name="手繪多邊形 470"/>
            <p:cNvSpPr>
              <a:spLocks/>
            </p:cNvSpPr>
            <p:nvPr/>
          </p:nvSpPr>
          <p:spPr bwMode="auto">
            <a:xfrm>
              <a:off x="3896847" y="3556476"/>
              <a:ext cx="89206" cy="109588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9" name="手繪多邊形 471"/>
            <p:cNvSpPr>
              <a:spLocks/>
            </p:cNvSpPr>
            <p:nvPr/>
          </p:nvSpPr>
          <p:spPr bwMode="auto">
            <a:xfrm>
              <a:off x="4211094" y="3968877"/>
              <a:ext cx="105932" cy="89156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0" name="手繪多邊形 472"/>
            <p:cNvSpPr>
              <a:spLocks/>
            </p:cNvSpPr>
            <p:nvPr/>
          </p:nvSpPr>
          <p:spPr bwMode="auto">
            <a:xfrm>
              <a:off x="4698557" y="4412772"/>
              <a:ext cx="91064" cy="107730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1" name="手繪多邊形 473"/>
            <p:cNvSpPr>
              <a:spLocks/>
            </p:cNvSpPr>
            <p:nvPr/>
          </p:nvSpPr>
          <p:spPr bwMode="auto">
            <a:xfrm>
              <a:off x="4572384" y="4423956"/>
              <a:ext cx="85489" cy="10030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2" name="手繪多邊形 474"/>
            <p:cNvSpPr>
              <a:spLocks/>
            </p:cNvSpPr>
            <p:nvPr/>
          </p:nvSpPr>
          <p:spPr bwMode="auto">
            <a:xfrm>
              <a:off x="5111260" y="4591990"/>
              <a:ext cx="76198" cy="8358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3" name="手繪多邊形 475"/>
            <p:cNvSpPr>
              <a:spLocks/>
            </p:cNvSpPr>
            <p:nvPr/>
          </p:nvSpPr>
          <p:spPr bwMode="auto">
            <a:xfrm>
              <a:off x="5176343" y="4694481"/>
              <a:ext cx="98498" cy="79868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4" name="手繪多邊形 476"/>
            <p:cNvSpPr>
              <a:spLocks/>
            </p:cNvSpPr>
            <p:nvPr/>
          </p:nvSpPr>
          <p:spPr bwMode="auto">
            <a:xfrm>
              <a:off x="4350331" y="4588564"/>
              <a:ext cx="96640" cy="70582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5" name="手繪多邊形 477"/>
            <p:cNvSpPr>
              <a:spLocks/>
            </p:cNvSpPr>
            <p:nvPr/>
          </p:nvSpPr>
          <p:spPr bwMode="auto">
            <a:xfrm>
              <a:off x="3000503" y="3032810"/>
              <a:ext cx="89206" cy="74297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6" name="手繪多邊形 478"/>
            <p:cNvSpPr>
              <a:spLocks/>
            </p:cNvSpPr>
            <p:nvPr/>
          </p:nvSpPr>
          <p:spPr bwMode="auto">
            <a:xfrm>
              <a:off x="2801149" y="2921230"/>
              <a:ext cx="72479" cy="92871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7" name="手繪多邊形 479"/>
            <p:cNvSpPr>
              <a:spLocks/>
            </p:cNvSpPr>
            <p:nvPr/>
          </p:nvSpPr>
          <p:spPr bwMode="auto">
            <a:xfrm>
              <a:off x="91009" y="3007657"/>
              <a:ext cx="118942" cy="100300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8" name="手繪多邊形 480"/>
            <p:cNvSpPr>
              <a:spLocks/>
            </p:cNvSpPr>
            <p:nvPr/>
          </p:nvSpPr>
          <p:spPr bwMode="auto">
            <a:xfrm>
              <a:off x="3764263" y="3953493"/>
              <a:ext cx="460899" cy="477355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9" name="手繪多邊形 481"/>
            <p:cNvSpPr>
              <a:spLocks/>
            </p:cNvSpPr>
            <p:nvPr/>
          </p:nvSpPr>
          <p:spPr bwMode="auto">
            <a:xfrm>
              <a:off x="3377945" y="3475548"/>
              <a:ext cx="1022154" cy="83026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0" name="手繪多邊形 482"/>
            <p:cNvSpPr>
              <a:spLocks/>
            </p:cNvSpPr>
            <p:nvPr/>
          </p:nvSpPr>
          <p:spPr bwMode="auto">
            <a:xfrm>
              <a:off x="4923576" y="4362720"/>
              <a:ext cx="488775" cy="952855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1" name="手繪多邊形 483"/>
            <p:cNvSpPr>
              <a:spLocks/>
            </p:cNvSpPr>
            <p:nvPr/>
          </p:nvSpPr>
          <p:spPr bwMode="auto">
            <a:xfrm>
              <a:off x="2226994" y="2843083"/>
              <a:ext cx="1085342" cy="668670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2" name="手繪多邊形 484"/>
            <p:cNvSpPr>
              <a:spLocks/>
            </p:cNvSpPr>
            <p:nvPr/>
          </p:nvSpPr>
          <p:spPr bwMode="auto">
            <a:xfrm>
              <a:off x="2381559" y="3135224"/>
              <a:ext cx="615150" cy="304616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3" name="手繪多邊形 485"/>
            <p:cNvSpPr>
              <a:spLocks/>
            </p:cNvSpPr>
            <p:nvPr/>
          </p:nvSpPr>
          <p:spPr bwMode="auto">
            <a:xfrm>
              <a:off x="4543038" y="4574523"/>
              <a:ext cx="624443" cy="358482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4" name="手繪多邊形 486"/>
            <p:cNvSpPr>
              <a:spLocks/>
            </p:cNvSpPr>
            <p:nvPr/>
          </p:nvSpPr>
          <p:spPr bwMode="auto">
            <a:xfrm>
              <a:off x="3424088" y="3663027"/>
              <a:ext cx="620726" cy="354766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5" name="手繪多邊形 487"/>
            <p:cNvSpPr>
              <a:spLocks/>
            </p:cNvSpPr>
            <p:nvPr/>
          </p:nvSpPr>
          <p:spPr bwMode="auto">
            <a:xfrm>
              <a:off x="1201111" y="2685021"/>
              <a:ext cx="960825" cy="445780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6" name="手繪多邊形 488"/>
            <p:cNvSpPr>
              <a:spLocks/>
            </p:cNvSpPr>
            <p:nvPr/>
          </p:nvSpPr>
          <p:spPr bwMode="auto">
            <a:xfrm>
              <a:off x="1343822" y="2920592"/>
              <a:ext cx="537095" cy="174597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7" name="手繪多邊形 489"/>
            <p:cNvSpPr>
              <a:spLocks/>
            </p:cNvSpPr>
            <p:nvPr/>
          </p:nvSpPr>
          <p:spPr bwMode="auto">
            <a:xfrm>
              <a:off x="14443" y="2663817"/>
              <a:ext cx="1092776" cy="542366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8" name="手繪多邊形 490"/>
            <p:cNvSpPr>
              <a:spLocks/>
            </p:cNvSpPr>
            <p:nvPr/>
          </p:nvSpPr>
          <p:spPr bwMode="auto">
            <a:xfrm>
              <a:off x="337806" y="2950126"/>
              <a:ext cx="602142" cy="221033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9" name="手繪多邊形 485"/>
            <p:cNvSpPr>
              <a:spLocks/>
            </p:cNvSpPr>
            <p:nvPr/>
          </p:nvSpPr>
          <p:spPr bwMode="auto">
            <a:xfrm rot="20750629">
              <a:off x="4401780" y="4322231"/>
              <a:ext cx="622585" cy="35848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</p:grpSp>
      <p:grpSp>
        <p:nvGrpSpPr>
          <p:cNvPr id="40" name="群組中 39"/>
          <p:cNvGrpSpPr>
            <a:grpSpLocks/>
          </p:cNvGrpSpPr>
          <p:nvPr userDrawn="1"/>
        </p:nvGrpSpPr>
        <p:grpSpPr bwMode="auto">
          <a:xfrm rot="-2611328">
            <a:off x="68263" y="188913"/>
            <a:ext cx="517525" cy="588962"/>
            <a:chOff x="11036616" y="1071278"/>
            <a:chExt cx="1030189" cy="1170315"/>
          </a:xfrm>
        </p:grpSpPr>
        <p:sp>
          <p:nvSpPr>
            <p:cNvPr id="41" name="手繪多邊形 28"/>
            <p:cNvSpPr>
              <a:spLocks/>
            </p:cNvSpPr>
            <p:nvPr/>
          </p:nvSpPr>
          <p:spPr bwMode="auto">
            <a:xfrm rot="20399546">
              <a:off x="11036551" y="1064969"/>
              <a:ext cx="1030189" cy="1091454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2" name="手繪多邊形 29"/>
            <p:cNvSpPr>
              <a:spLocks/>
            </p:cNvSpPr>
            <p:nvPr/>
          </p:nvSpPr>
          <p:spPr bwMode="auto">
            <a:xfrm rot="20399546">
              <a:off x="11106842" y="1133127"/>
              <a:ext cx="872185" cy="886413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3" name="手繪多邊形 30"/>
            <p:cNvSpPr>
              <a:spLocks/>
            </p:cNvSpPr>
            <p:nvPr/>
          </p:nvSpPr>
          <p:spPr bwMode="auto">
            <a:xfrm rot="20399546">
              <a:off x="11486683" y="1367681"/>
              <a:ext cx="142203" cy="615127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4" name="手繪多邊形 31"/>
            <p:cNvSpPr>
              <a:spLocks/>
            </p:cNvSpPr>
            <p:nvPr/>
          </p:nvSpPr>
          <p:spPr bwMode="auto">
            <a:xfrm rot="20399546">
              <a:off x="11272067" y="1601702"/>
              <a:ext cx="278088" cy="299676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5" name="手繪多邊形 32"/>
            <p:cNvSpPr>
              <a:spLocks/>
            </p:cNvSpPr>
            <p:nvPr/>
          </p:nvSpPr>
          <p:spPr bwMode="auto">
            <a:xfrm rot="20399546">
              <a:off x="11410509" y="1939008"/>
              <a:ext cx="243326" cy="85170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6" name="手繪多邊形 33"/>
            <p:cNvSpPr>
              <a:spLocks/>
            </p:cNvSpPr>
            <p:nvPr/>
          </p:nvSpPr>
          <p:spPr bwMode="auto">
            <a:xfrm rot="20399546">
              <a:off x="11618479" y="1559726"/>
              <a:ext cx="341290" cy="230279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7" name="手繪多邊形 34"/>
            <p:cNvSpPr>
              <a:spLocks/>
            </p:cNvSpPr>
            <p:nvPr/>
          </p:nvSpPr>
          <p:spPr bwMode="auto">
            <a:xfrm rot="20399546">
              <a:off x="11672371" y="1820176"/>
              <a:ext cx="328649" cy="104099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8" name="手繪多邊形 35"/>
            <p:cNvSpPr>
              <a:spLocks/>
            </p:cNvSpPr>
            <p:nvPr/>
          </p:nvSpPr>
          <p:spPr bwMode="auto">
            <a:xfrm rot="20399546">
              <a:off x="11577933" y="2025468"/>
              <a:ext cx="164325" cy="211350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</p:grpSp>
      <p:sp>
        <p:nvSpPr>
          <p:cNvPr id="49" name="手繪多邊形 500"/>
          <p:cNvSpPr>
            <a:spLocks/>
          </p:cNvSpPr>
          <p:nvPr userDrawn="1"/>
        </p:nvSpPr>
        <p:spPr bwMode="auto">
          <a:xfrm>
            <a:off x="3284538" y="4664075"/>
            <a:ext cx="8902700" cy="2193925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>
              <a:latin typeface="+mn-lt"/>
              <a:ea typeface="+mn-ea"/>
            </a:endParaRPr>
          </a:p>
        </p:txBody>
      </p:sp>
      <p:grpSp>
        <p:nvGrpSpPr>
          <p:cNvPr id="50" name="群組中 49"/>
          <p:cNvGrpSpPr>
            <a:grpSpLocks/>
          </p:cNvGrpSpPr>
          <p:nvPr userDrawn="1"/>
        </p:nvGrpSpPr>
        <p:grpSpPr bwMode="auto">
          <a:xfrm>
            <a:off x="11434763" y="6350"/>
            <a:ext cx="677862" cy="712788"/>
            <a:chOff x="11231706" y="127529"/>
            <a:chExt cx="679129" cy="712528"/>
          </a:xfrm>
        </p:grpSpPr>
        <p:sp>
          <p:nvSpPr>
            <p:cNvPr id="51" name="手繪多邊形 36"/>
            <p:cNvSpPr>
              <a:spLocks/>
            </p:cNvSpPr>
            <p:nvPr/>
          </p:nvSpPr>
          <p:spPr bwMode="auto">
            <a:xfrm rot="20399546">
              <a:off x="11675446" y="635344"/>
              <a:ext cx="133599" cy="204713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52" name="手繪多邊形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290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53" name="手繪多邊形 38"/>
            <p:cNvSpPr>
              <a:spLocks/>
            </p:cNvSpPr>
            <p:nvPr/>
          </p:nvSpPr>
          <p:spPr bwMode="auto">
            <a:xfrm rot="20399546">
              <a:off x="11276239" y="184658"/>
              <a:ext cx="574158" cy="599856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54" name="手繪多邊形 39"/>
            <p:cNvSpPr>
              <a:spLocks/>
            </p:cNvSpPr>
            <p:nvPr/>
          </p:nvSpPr>
          <p:spPr bwMode="auto">
            <a:xfrm rot="20399546">
              <a:off x="11486181" y="306852"/>
              <a:ext cx="187675" cy="38086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55" name="手繪多邊形 40"/>
            <p:cNvSpPr>
              <a:spLocks/>
            </p:cNvSpPr>
            <p:nvPr/>
          </p:nvSpPr>
          <p:spPr bwMode="auto">
            <a:xfrm rot="20399546">
              <a:off x="11632504" y="298916"/>
              <a:ext cx="112923" cy="247560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56" name="手繪多邊形 41"/>
            <p:cNvSpPr>
              <a:spLocks/>
            </p:cNvSpPr>
            <p:nvPr/>
          </p:nvSpPr>
          <p:spPr bwMode="auto">
            <a:xfrm rot="20399546">
              <a:off x="11710436" y="508390"/>
              <a:ext cx="144733" cy="90455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57" name="手繪多邊形 42"/>
            <p:cNvSpPr>
              <a:spLocks/>
            </p:cNvSpPr>
            <p:nvPr/>
          </p:nvSpPr>
          <p:spPr bwMode="auto">
            <a:xfrm rot="20399546">
              <a:off x="11538666" y="665496"/>
              <a:ext cx="157457" cy="52368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58" name="手繪多邊形 43"/>
            <p:cNvSpPr>
              <a:spLocks/>
            </p:cNvSpPr>
            <p:nvPr/>
          </p:nvSpPr>
          <p:spPr bwMode="auto">
            <a:xfrm rot="20399546">
              <a:off x="11385981" y="578215"/>
              <a:ext cx="265609" cy="98389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</p:grpSp>
      <p:sp>
        <p:nvSpPr>
          <p:cNvPr id="59" name="手繪多邊形 413"/>
          <p:cNvSpPr>
            <a:spLocks/>
          </p:cNvSpPr>
          <p:nvPr userDrawn="1"/>
        </p:nvSpPr>
        <p:spPr bwMode="auto">
          <a:xfrm>
            <a:off x="-23813" y="3006725"/>
            <a:ext cx="12188826" cy="3851275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>
              <a:latin typeface="+mn-lt"/>
              <a:ea typeface="+mn-ea"/>
            </a:endParaRPr>
          </a:p>
        </p:txBody>
      </p:sp>
      <p:sp>
        <p:nvSpPr>
          <p:cNvPr id="60" name="手繪多邊形 414"/>
          <p:cNvSpPr>
            <a:spLocks/>
          </p:cNvSpPr>
          <p:nvPr userDrawn="1"/>
        </p:nvSpPr>
        <p:spPr bwMode="auto">
          <a:xfrm>
            <a:off x="-23813" y="3324225"/>
            <a:ext cx="12188826" cy="3382963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>
              <a:latin typeface="+mn-lt"/>
              <a:ea typeface="+mn-ea"/>
            </a:endParaRPr>
          </a:p>
        </p:txBody>
      </p:sp>
      <p:grpSp>
        <p:nvGrpSpPr>
          <p:cNvPr id="61" name="群組中 5"/>
          <p:cNvGrpSpPr>
            <a:grpSpLocks noChangeAspect="1"/>
          </p:cNvGrpSpPr>
          <p:nvPr userDrawn="1"/>
        </p:nvGrpSpPr>
        <p:grpSpPr bwMode="auto">
          <a:xfrm>
            <a:off x="-1588" y="854075"/>
            <a:ext cx="1881188" cy="2341563"/>
            <a:chOff x="3000" y="1116"/>
            <a:chExt cx="1680" cy="2091"/>
          </a:xfrm>
        </p:grpSpPr>
        <p:sp>
          <p:nvSpPr>
            <p:cNvPr id="62" name="手繪多邊形 6"/>
            <p:cNvSpPr>
              <a:spLocks/>
            </p:cNvSpPr>
            <p:nvPr/>
          </p:nvSpPr>
          <p:spPr bwMode="auto">
            <a:xfrm>
              <a:off x="3018" y="2576"/>
              <a:ext cx="85" cy="92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63" name="手繪多邊形 7"/>
            <p:cNvSpPr>
              <a:spLocks/>
            </p:cNvSpPr>
            <p:nvPr/>
          </p:nvSpPr>
          <p:spPr bwMode="auto">
            <a:xfrm>
              <a:off x="3057" y="2617"/>
              <a:ext cx="116" cy="72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64" name="手繪多邊形 8"/>
            <p:cNvSpPr>
              <a:spLocks/>
            </p:cNvSpPr>
            <p:nvPr/>
          </p:nvSpPr>
          <p:spPr bwMode="auto">
            <a:xfrm>
              <a:off x="3133" y="2675"/>
              <a:ext cx="71" cy="24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65" name="手繪多邊形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66" name="手繪多邊形 10"/>
            <p:cNvSpPr>
              <a:spLocks/>
            </p:cNvSpPr>
            <p:nvPr/>
          </p:nvSpPr>
          <p:spPr bwMode="auto">
            <a:xfrm>
              <a:off x="4591" y="2069"/>
              <a:ext cx="89" cy="21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67" name="手繪多邊形 11"/>
            <p:cNvSpPr>
              <a:spLocks/>
            </p:cNvSpPr>
            <p:nvPr/>
          </p:nvSpPr>
          <p:spPr bwMode="auto">
            <a:xfrm>
              <a:off x="3000" y="1631"/>
              <a:ext cx="1601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68" name="手繪多邊形 12"/>
            <p:cNvSpPr>
              <a:spLocks/>
            </p:cNvSpPr>
            <p:nvPr/>
          </p:nvSpPr>
          <p:spPr bwMode="auto">
            <a:xfrm>
              <a:off x="3432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69" name="手繪多邊形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70" name="手繪多邊形 14"/>
            <p:cNvSpPr>
              <a:spLocks/>
            </p:cNvSpPr>
            <p:nvPr/>
          </p:nvSpPr>
          <p:spPr bwMode="auto">
            <a:xfrm>
              <a:off x="3669" y="1251"/>
              <a:ext cx="60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71" name="手繪多邊形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72" name="手繪多邊形 16"/>
            <p:cNvSpPr>
              <a:spLocks/>
            </p:cNvSpPr>
            <p:nvPr/>
          </p:nvSpPr>
          <p:spPr bwMode="auto">
            <a:xfrm>
              <a:off x="3631" y="1453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73" name="手繪多邊形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74" name="手繪多邊形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75" name="手繪多邊形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76" name="手繪多邊形 20"/>
            <p:cNvSpPr>
              <a:spLocks/>
            </p:cNvSpPr>
            <p:nvPr/>
          </p:nvSpPr>
          <p:spPr bwMode="auto">
            <a:xfrm>
              <a:off x="3695" y="2568"/>
              <a:ext cx="34" cy="577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77" name="手繪多邊形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78" name="手繪多邊形 22"/>
            <p:cNvSpPr>
              <a:spLocks/>
            </p:cNvSpPr>
            <p:nvPr/>
          </p:nvSpPr>
          <p:spPr bwMode="auto">
            <a:xfrm>
              <a:off x="3968" y="2076"/>
              <a:ext cx="356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79" name="手繪多邊形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80" name="手繪多邊形 24"/>
            <p:cNvSpPr>
              <a:spLocks/>
            </p:cNvSpPr>
            <p:nvPr/>
          </p:nvSpPr>
          <p:spPr bwMode="auto">
            <a:xfrm>
              <a:off x="3474" y="3143"/>
              <a:ext cx="492" cy="11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</p:grpSp>
      <p:grpSp>
        <p:nvGrpSpPr>
          <p:cNvPr id="81" name="群組中 33"/>
          <p:cNvGrpSpPr>
            <a:grpSpLocks noChangeAspect="1"/>
          </p:cNvGrpSpPr>
          <p:nvPr userDrawn="1"/>
        </p:nvGrpSpPr>
        <p:grpSpPr bwMode="auto">
          <a:xfrm>
            <a:off x="1714500" y="4545013"/>
            <a:ext cx="1873250" cy="2324100"/>
            <a:chOff x="3359" y="1523"/>
            <a:chExt cx="943" cy="1170"/>
          </a:xfrm>
        </p:grpSpPr>
        <p:sp>
          <p:nvSpPr>
            <p:cNvPr id="82" name="手繪多邊形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83" name="手繪多邊形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84" name="手繪多邊形 36"/>
            <p:cNvSpPr>
              <a:spLocks/>
            </p:cNvSpPr>
            <p:nvPr/>
          </p:nvSpPr>
          <p:spPr bwMode="auto">
            <a:xfrm>
              <a:off x="3553" y="1620"/>
              <a:ext cx="596" cy="193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85" name="手繪多邊形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86" name="手繪多邊形 38"/>
            <p:cNvSpPr>
              <a:spLocks/>
            </p:cNvSpPr>
            <p:nvPr/>
          </p:nvSpPr>
          <p:spPr bwMode="auto">
            <a:xfrm>
              <a:off x="3884" y="1779"/>
              <a:ext cx="392" cy="667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</p:grpSp>
      <p:grpSp>
        <p:nvGrpSpPr>
          <p:cNvPr id="87" name="群組中 43"/>
          <p:cNvGrpSpPr>
            <a:grpSpLocks noChangeAspect="1"/>
          </p:cNvGrpSpPr>
          <p:nvPr userDrawn="1"/>
        </p:nvGrpSpPr>
        <p:grpSpPr bwMode="auto">
          <a:xfrm>
            <a:off x="1168400" y="5011738"/>
            <a:ext cx="1497013" cy="1857375"/>
            <a:chOff x="3367" y="1523"/>
            <a:chExt cx="943" cy="1170"/>
          </a:xfrm>
        </p:grpSpPr>
        <p:sp>
          <p:nvSpPr>
            <p:cNvPr id="88" name="手繪多邊形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89" name="手繪多邊形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90" name="手繪多邊形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91" name="手繪多邊形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92" name="手繪多邊形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93" name="手繪多邊形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</p:grpSp>
      <p:grpSp>
        <p:nvGrpSpPr>
          <p:cNvPr id="94" name="群組中 93"/>
          <p:cNvGrpSpPr>
            <a:grpSpLocks/>
          </p:cNvGrpSpPr>
          <p:nvPr userDrawn="1"/>
        </p:nvGrpSpPr>
        <p:grpSpPr bwMode="auto">
          <a:xfrm>
            <a:off x="-22225" y="4349750"/>
            <a:ext cx="1697038" cy="2519363"/>
            <a:chOff x="-3496" y="4350236"/>
            <a:chExt cx="1696783" cy="2518186"/>
          </a:xfrm>
        </p:grpSpPr>
        <p:sp>
          <p:nvSpPr>
            <p:cNvPr id="95" name="手繪多邊形 34"/>
            <p:cNvSpPr>
              <a:spLocks/>
            </p:cNvSpPr>
            <p:nvPr/>
          </p:nvSpPr>
          <p:spPr bwMode="auto">
            <a:xfrm>
              <a:off x="-1909" y="4440682"/>
              <a:ext cx="1615833" cy="182001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96" name="手繪多邊形 35"/>
            <p:cNvSpPr>
              <a:spLocks/>
            </p:cNvSpPr>
            <p:nvPr/>
          </p:nvSpPr>
          <p:spPr bwMode="auto">
            <a:xfrm>
              <a:off x="25075" y="5016675"/>
              <a:ext cx="1319015" cy="1851747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97" name="手繪多邊形 36"/>
            <p:cNvSpPr>
              <a:spLocks/>
            </p:cNvSpPr>
            <p:nvPr/>
          </p:nvSpPr>
          <p:spPr bwMode="auto">
            <a:xfrm>
              <a:off x="-3496" y="4350236"/>
              <a:ext cx="1398378" cy="450639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98" name="手繪多邊形 38"/>
            <p:cNvSpPr>
              <a:spLocks/>
            </p:cNvSpPr>
            <p:nvPr/>
          </p:nvSpPr>
          <p:spPr bwMode="auto">
            <a:xfrm>
              <a:off x="772675" y="4723125"/>
              <a:ext cx="920612" cy="156295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</p:grpSp>
      <p:grpSp>
        <p:nvGrpSpPr>
          <p:cNvPr id="99" name="群組中 43"/>
          <p:cNvGrpSpPr>
            <a:grpSpLocks noChangeAspect="1"/>
          </p:cNvGrpSpPr>
          <p:nvPr userDrawn="1"/>
        </p:nvGrpSpPr>
        <p:grpSpPr bwMode="auto">
          <a:xfrm>
            <a:off x="2911475" y="4572000"/>
            <a:ext cx="1851025" cy="2297113"/>
            <a:chOff x="3367" y="1523"/>
            <a:chExt cx="943" cy="1170"/>
          </a:xfrm>
        </p:grpSpPr>
        <p:sp>
          <p:nvSpPr>
            <p:cNvPr id="100" name="手繪多邊形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01" name="手繪多邊形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02" name="手繪多邊形 46"/>
            <p:cNvSpPr>
              <a:spLocks/>
            </p:cNvSpPr>
            <p:nvPr/>
          </p:nvSpPr>
          <p:spPr bwMode="auto">
            <a:xfrm>
              <a:off x="3571" y="1904"/>
              <a:ext cx="565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03" name="手繪多邊形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04" name="手繪多邊形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05" name="手繪多邊形 49"/>
            <p:cNvSpPr>
              <a:spLocks/>
            </p:cNvSpPr>
            <p:nvPr/>
          </p:nvSpPr>
          <p:spPr bwMode="auto">
            <a:xfrm>
              <a:off x="3403" y="1779"/>
              <a:ext cx="389" cy="665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</p:grpSp>
      <p:grpSp>
        <p:nvGrpSpPr>
          <p:cNvPr id="106" name="群組中 105"/>
          <p:cNvGrpSpPr>
            <a:grpSpLocks/>
          </p:cNvGrpSpPr>
          <p:nvPr userDrawn="1"/>
        </p:nvGrpSpPr>
        <p:grpSpPr bwMode="auto">
          <a:xfrm rot="1576354">
            <a:off x="11125200" y="2895600"/>
            <a:ext cx="1030288" cy="1169988"/>
            <a:chOff x="11036616" y="1071278"/>
            <a:chExt cx="1030189" cy="1170315"/>
          </a:xfrm>
        </p:grpSpPr>
        <p:sp>
          <p:nvSpPr>
            <p:cNvPr id="107" name="手繪多邊形 28"/>
            <p:cNvSpPr>
              <a:spLocks/>
            </p:cNvSpPr>
            <p:nvPr/>
          </p:nvSpPr>
          <p:spPr bwMode="auto">
            <a:xfrm rot="20399546">
              <a:off x="11035762" y="1068989"/>
              <a:ext cx="1030188" cy="109250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08" name="手繪多邊形 29"/>
            <p:cNvSpPr>
              <a:spLocks/>
            </p:cNvSpPr>
            <p:nvPr/>
          </p:nvSpPr>
          <p:spPr bwMode="auto">
            <a:xfrm rot="20399546">
              <a:off x="11109552" y="1135608"/>
              <a:ext cx="873041" cy="886073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09" name="手繪多邊形 30"/>
            <p:cNvSpPr>
              <a:spLocks/>
            </p:cNvSpPr>
            <p:nvPr/>
          </p:nvSpPr>
          <p:spPr bwMode="auto">
            <a:xfrm rot="20399546">
              <a:off x="11484684" y="1373256"/>
              <a:ext cx="144448" cy="616122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10" name="手繪多邊形 31"/>
            <p:cNvSpPr>
              <a:spLocks/>
            </p:cNvSpPr>
            <p:nvPr/>
          </p:nvSpPr>
          <p:spPr bwMode="auto">
            <a:xfrm rot="20399546">
              <a:off x="11274154" y="1606242"/>
              <a:ext cx="279373" cy="298533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11" name="手繪多邊形 32"/>
            <p:cNvSpPr>
              <a:spLocks/>
            </p:cNvSpPr>
            <p:nvPr/>
          </p:nvSpPr>
          <p:spPr bwMode="auto">
            <a:xfrm rot="20399546">
              <a:off x="11406576" y="1946589"/>
              <a:ext cx="242865" cy="84161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12" name="手繪多邊形 33"/>
            <p:cNvSpPr>
              <a:spLocks/>
            </p:cNvSpPr>
            <p:nvPr/>
          </p:nvSpPr>
          <p:spPr bwMode="auto">
            <a:xfrm rot="20399546">
              <a:off x="11621535" y="1562071"/>
              <a:ext cx="342867" cy="230251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13" name="手繪多邊形 34"/>
            <p:cNvSpPr>
              <a:spLocks/>
            </p:cNvSpPr>
            <p:nvPr/>
          </p:nvSpPr>
          <p:spPr bwMode="auto">
            <a:xfrm rot="20399546">
              <a:off x="11676930" y="1821050"/>
              <a:ext cx="330168" cy="104804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14" name="手繪多邊形 35"/>
            <p:cNvSpPr>
              <a:spLocks/>
            </p:cNvSpPr>
            <p:nvPr/>
          </p:nvSpPr>
          <p:spPr bwMode="auto">
            <a:xfrm rot="20399546">
              <a:off x="11580311" y="2028987"/>
              <a:ext cx="165084" cy="211196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</p:grpSp>
      <p:sp>
        <p:nvSpPr>
          <p:cNvPr id="115" name="手繪多邊形 8"/>
          <p:cNvSpPr>
            <a:spLocks/>
          </p:cNvSpPr>
          <p:nvPr userDrawn="1"/>
        </p:nvSpPr>
        <p:spPr bwMode="auto">
          <a:xfrm>
            <a:off x="4043363" y="535146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>
              <a:latin typeface="+mn-lt"/>
              <a:ea typeface="+mn-ea"/>
            </a:endParaRPr>
          </a:p>
        </p:txBody>
      </p:sp>
      <p:sp>
        <p:nvSpPr>
          <p:cNvPr id="116" name="手繪多邊形 115"/>
          <p:cNvSpPr/>
          <p:nvPr userDrawn="1"/>
        </p:nvSpPr>
        <p:spPr>
          <a:xfrm>
            <a:off x="-28575" y="3533775"/>
            <a:ext cx="12139613" cy="3030538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/>
          </a:p>
        </p:txBody>
      </p:sp>
      <p:grpSp>
        <p:nvGrpSpPr>
          <p:cNvPr id="117" name="群組中 116"/>
          <p:cNvGrpSpPr>
            <a:grpSpLocks/>
          </p:cNvGrpSpPr>
          <p:nvPr userDrawn="1"/>
        </p:nvGrpSpPr>
        <p:grpSpPr bwMode="auto">
          <a:xfrm rot="198573">
            <a:off x="1198563" y="2684463"/>
            <a:ext cx="2155825" cy="1685925"/>
            <a:chOff x="1175948" y="2708421"/>
            <a:chExt cx="2159248" cy="1690131"/>
          </a:xfrm>
        </p:grpSpPr>
        <p:sp>
          <p:nvSpPr>
            <p:cNvPr id="118" name="手繪多邊形 324"/>
            <p:cNvSpPr>
              <a:spLocks/>
            </p:cNvSpPr>
            <p:nvPr/>
          </p:nvSpPr>
          <p:spPr bwMode="auto">
            <a:xfrm rot="1365846">
              <a:off x="2667967" y="3669416"/>
              <a:ext cx="639188" cy="572926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19" name="手繪多邊形 325"/>
            <p:cNvSpPr>
              <a:spLocks/>
            </p:cNvSpPr>
            <p:nvPr/>
          </p:nvSpPr>
          <p:spPr bwMode="auto">
            <a:xfrm rot="1365846">
              <a:off x="1190098" y="2786726"/>
              <a:ext cx="1833293" cy="1150625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20" name="手繪多邊形 326"/>
            <p:cNvSpPr>
              <a:spLocks/>
            </p:cNvSpPr>
            <p:nvPr/>
          </p:nvSpPr>
          <p:spPr bwMode="auto">
            <a:xfrm rot="1365846">
              <a:off x="2720167" y="3178957"/>
              <a:ext cx="292564" cy="448792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21" name="手繪多邊形 327"/>
            <p:cNvSpPr>
              <a:spLocks/>
            </p:cNvSpPr>
            <p:nvPr/>
          </p:nvSpPr>
          <p:spPr bwMode="auto">
            <a:xfrm rot="1365846">
              <a:off x="1353783" y="2842369"/>
              <a:ext cx="1106654" cy="496536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22" name="手繪多邊形 328"/>
            <p:cNvSpPr>
              <a:spLocks/>
            </p:cNvSpPr>
            <p:nvPr/>
          </p:nvSpPr>
          <p:spPr bwMode="auto">
            <a:xfrm rot="1365846">
              <a:off x="1630952" y="2804410"/>
              <a:ext cx="44521" cy="439243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23" name="手繪多邊形 329"/>
            <p:cNvSpPr>
              <a:spLocks/>
            </p:cNvSpPr>
            <p:nvPr/>
          </p:nvSpPr>
          <p:spPr bwMode="auto">
            <a:xfrm rot="1365846">
              <a:off x="1902958" y="2882856"/>
              <a:ext cx="39750" cy="436060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24" name="手繪多邊形 330"/>
            <p:cNvSpPr>
              <a:spLocks/>
            </p:cNvSpPr>
            <p:nvPr/>
          </p:nvSpPr>
          <p:spPr bwMode="auto">
            <a:xfrm rot="1365846">
              <a:off x="2142749" y="2951736"/>
              <a:ext cx="44521" cy="439243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25" name="手繪多邊形 331"/>
            <p:cNvSpPr>
              <a:spLocks/>
            </p:cNvSpPr>
            <p:nvPr/>
          </p:nvSpPr>
          <p:spPr bwMode="auto">
            <a:xfrm rot="1365846">
              <a:off x="1341164" y="3490625"/>
              <a:ext cx="489726" cy="490170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26" name="手繪多邊形 332"/>
            <p:cNvSpPr>
              <a:spLocks/>
            </p:cNvSpPr>
            <p:nvPr/>
          </p:nvSpPr>
          <p:spPr bwMode="auto">
            <a:xfrm rot="1365846">
              <a:off x="2463983" y="3900597"/>
              <a:ext cx="492906" cy="496536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27" name="手繪多邊形 333"/>
            <p:cNvSpPr>
              <a:spLocks/>
            </p:cNvSpPr>
            <p:nvPr/>
          </p:nvSpPr>
          <p:spPr bwMode="auto">
            <a:xfrm rot="1365846">
              <a:off x="1323728" y="3145715"/>
              <a:ext cx="255993" cy="31829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28" name="手繪多邊形 334"/>
            <p:cNvSpPr>
              <a:spLocks/>
            </p:cNvSpPr>
            <p:nvPr/>
          </p:nvSpPr>
          <p:spPr bwMode="auto">
            <a:xfrm rot="1365846">
              <a:off x="1591285" y="3227333"/>
              <a:ext cx="260763" cy="33421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29" name="手繪多邊形 335"/>
            <p:cNvSpPr>
              <a:spLocks/>
            </p:cNvSpPr>
            <p:nvPr/>
          </p:nvSpPr>
          <p:spPr bwMode="auto">
            <a:xfrm rot="1365846">
              <a:off x="1858450" y="3306516"/>
              <a:ext cx="240093" cy="27054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30" name="手繪多邊形 336"/>
            <p:cNvSpPr>
              <a:spLocks/>
            </p:cNvSpPr>
            <p:nvPr/>
          </p:nvSpPr>
          <p:spPr bwMode="auto">
            <a:xfrm rot="1365846">
              <a:off x="2095552" y="3381242"/>
              <a:ext cx="268713" cy="35012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31" name="手繪多邊形 337"/>
            <p:cNvSpPr>
              <a:spLocks/>
            </p:cNvSpPr>
            <p:nvPr/>
          </p:nvSpPr>
          <p:spPr bwMode="auto">
            <a:xfrm rot="1365846">
              <a:off x="2401119" y="3058319"/>
              <a:ext cx="30211" cy="404231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32" name="手繪多邊形 338"/>
            <p:cNvSpPr>
              <a:spLocks/>
            </p:cNvSpPr>
            <p:nvPr/>
          </p:nvSpPr>
          <p:spPr bwMode="auto">
            <a:xfrm rot="1365846">
              <a:off x="2133098" y="2968573"/>
              <a:ext cx="31800" cy="40263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33" name="手繪多邊形 339"/>
            <p:cNvSpPr>
              <a:spLocks/>
            </p:cNvSpPr>
            <p:nvPr/>
          </p:nvSpPr>
          <p:spPr bwMode="auto">
            <a:xfrm rot="1365846">
              <a:off x="1891393" y="2891699"/>
              <a:ext cx="31800" cy="404231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34" name="手繪多邊形 340"/>
            <p:cNvSpPr>
              <a:spLocks/>
            </p:cNvSpPr>
            <p:nvPr/>
          </p:nvSpPr>
          <p:spPr bwMode="auto">
            <a:xfrm rot="1365846">
              <a:off x="1622611" y="2816344"/>
              <a:ext cx="33391" cy="40263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35" name="手繪多邊形 341"/>
            <p:cNvSpPr>
              <a:spLocks/>
            </p:cNvSpPr>
            <p:nvPr/>
          </p:nvSpPr>
          <p:spPr bwMode="auto">
            <a:xfrm rot="1365846">
              <a:off x="2679015" y="3610272"/>
              <a:ext cx="276664" cy="36604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36" name="手繪多邊形 342"/>
            <p:cNvSpPr>
              <a:spLocks/>
            </p:cNvSpPr>
            <p:nvPr/>
          </p:nvSpPr>
          <p:spPr bwMode="auto">
            <a:xfrm rot="1365846">
              <a:off x="1175410" y="3368596"/>
              <a:ext cx="1227496" cy="157554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37" name="手繪多邊形 343"/>
            <p:cNvSpPr>
              <a:spLocks/>
            </p:cNvSpPr>
            <p:nvPr/>
          </p:nvSpPr>
          <p:spPr bwMode="auto">
            <a:xfrm rot="1365846">
              <a:off x="2529317" y="3819380"/>
              <a:ext cx="788650" cy="100262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38" name="手繪多邊形 344"/>
            <p:cNvSpPr>
              <a:spLocks/>
            </p:cNvSpPr>
            <p:nvPr/>
          </p:nvSpPr>
          <p:spPr bwMode="auto">
            <a:xfrm rot="1365846">
              <a:off x="1180047" y="3406979"/>
              <a:ext cx="1211596" cy="76390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39" name="手繪多邊形 345"/>
            <p:cNvSpPr>
              <a:spLocks/>
            </p:cNvSpPr>
            <p:nvPr/>
          </p:nvSpPr>
          <p:spPr bwMode="auto">
            <a:xfrm rot="1365846">
              <a:off x="1243416" y="2705441"/>
              <a:ext cx="726639" cy="875303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40" name="手繪多邊形 346"/>
            <p:cNvSpPr>
              <a:spLocks/>
            </p:cNvSpPr>
            <p:nvPr/>
          </p:nvSpPr>
          <p:spPr bwMode="auto">
            <a:xfrm rot="1365846">
              <a:off x="2530961" y="3853074"/>
              <a:ext cx="775930" cy="35012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41" name="手繪多邊形 347"/>
            <p:cNvSpPr>
              <a:spLocks/>
            </p:cNvSpPr>
            <p:nvPr/>
          </p:nvSpPr>
          <p:spPr bwMode="auto">
            <a:xfrm rot="1365846">
              <a:off x="2353816" y="3081270"/>
              <a:ext cx="284613" cy="97397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42" name="手繪多邊形 348"/>
            <p:cNvSpPr>
              <a:spLocks/>
            </p:cNvSpPr>
            <p:nvPr/>
          </p:nvSpPr>
          <p:spPr bwMode="auto">
            <a:xfrm rot="1365846">
              <a:off x="2895816" y="3730478"/>
              <a:ext cx="438846" cy="459933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43" name="手繪多邊形 349"/>
            <p:cNvSpPr>
              <a:spLocks/>
            </p:cNvSpPr>
            <p:nvPr/>
          </p:nvSpPr>
          <p:spPr bwMode="auto">
            <a:xfrm rot="1365846">
              <a:off x="3173694" y="3794105"/>
              <a:ext cx="154231" cy="146414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44" name="手繪多邊形 332"/>
            <p:cNvSpPr>
              <a:spLocks/>
            </p:cNvSpPr>
            <p:nvPr/>
          </p:nvSpPr>
          <p:spPr bwMode="auto">
            <a:xfrm rot="1365846">
              <a:off x="2584779" y="4021550"/>
              <a:ext cx="251223" cy="25304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45" name="手繪多邊形 332"/>
            <p:cNvSpPr>
              <a:spLocks/>
            </p:cNvSpPr>
            <p:nvPr/>
          </p:nvSpPr>
          <p:spPr bwMode="auto">
            <a:xfrm rot="1365846">
              <a:off x="1452616" y="3612031"/>
              <a:ext cx="251223" cy="25304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</p:grpSp>
      <p:grpSp>
        <p:nvGrpSpPr>
          <p:cNvPr id="146" name="群組中 5"/>
          <p:cNvGrpSpPr>
            <a:grpSpLocks noChangeAspect="1"/>
          </p:cNvGrpSpPr>
          <p:nvPr userDrawn="1"/>
        </p:nvGrpSpPr>
        <p:grpSpPr bwMode="auto">
          <a:xfrm>
            <a:off x="9167813" y="4138613"/>
            <a:ext cx="3022600" cy="2719387"/>
            <a:chOff x="2887" y="1286"/>
            <a:chExt cx="1903" cy="1712"/>
          </a:xfrm>
        </p:grpSpPr>
        <p:sp>
          <p:nvSpPr>
            <p:cNvPr id="147" name="手繪多邊形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48" name="手繪多邊形 7"/>
            <p:cNvSpPr>
              <a:spLocks/>
            </p:cNvSpPr>
            <p:nvPr/>
          </p:nvSpPr>
          <p:spPr bwMode="auto">
            <a:xfrm>
              <a:off x="3357" y="1532"/>
              <a:ext cx="670" cy="833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49" name="手繪多邊形 8"/>
            <p:cNvSpPr>
              <a:spLocks/>
            </p:cNvSpPr>
            <p:nvPr/>
          </p:nvSpPr>
          <p:spPr bwMode="auto">
            <a:xfrm>
              <a:off x="3673" y="1612"/>
              <a:ext cx="276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50" name="手繪多邊形 9"/>
            <p:cNvSpPr>
              <a:spLocks/>
            </p:cNvSpPr>
            <p:nvPr/>
          </p:nvSpPr>
          <p:spPr bwMode="auto">
            <a:xfrm>
              <a:off x="3435" y="1709"/>
              <a:ext cx="677" cy="592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51" name="手繪多邊形 10"/>
            <p:cNvSpPr>
              <a:spLocks/>
            </p:cNvSpPr>
            <p:nvPr/>
          </p:nvSpPr>
          <p:spPr bwMode="auto">
            <a:xfrm>
              <a:off x="3425" y="1752"/>
              <a:ext cx="208" cy="493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52" name="手繪多邊形 11"/>
            <p:cNvSpPr>
              <a:spLocks/>
            </p:cNvSpPr>
            <p:nvPr/>
          </p:nvSpPr>
          <p:spPr bwMode="auto">
            <a:xfrm>
              <a:off x="3626" y="1804"/>
              <a:ext cx="83" cy="417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53" name="手繪多邊形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54" name="手繪多邊形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55" name="手繪多邊形 14"/>
            <p:cNvSpPr>
              <a:spLocks/>
            </p:cNvSpPr>
            <p:nvPr/>
          </p:nvSpPr>
          <p:spPr bwMode="auto">
            <a:xfrm>
              <a:off x="3902" y="1567"/>
              <a:ext cx="324" cy="756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56" name="手繪多邊形 15"/>
            <p:cNvSpPr>
              <a:spLocks/>
            </p:cNvSpPr>
            <p:nvPr/>
          </p:nvSpPr>
          <p:spPr bwMode="auto">
            <a:xfrm>
              <a:off x="4070" y="1645"/>
              <a:ext cx="203" cy="659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57" name="手繪多邊形 16"/>
            <p:cNvSpPr>
              <a:spLocks/>
            </p:cNvSpPr>
            <p:nvPr/>
          </p:nvSpPr>
          <p:spPr bwMode="auto">
            <a:xfrm>
              <a:off x="4533" y="1650"/>
              <a:ext cx="132" cy="694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58" name="手繪多邊形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59" name="手繪多邊形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60" name="手繪多邊形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61" name="手繪多邊形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62" name="手繪多邊形 21"/>
            <p:cNvSpPr>
              <a:spLocks/>
            </p:cNvSpPr>
            <p:nvPr/>
          </p:nvSpPr>
          <p:spPr bwMode="auto">
            <a:xfrm>
              <a:off x="3586" y="1792"/>
              <a:ext cx="1060" cy="590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63" name="手繪多邊形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64" name="手繪多邊形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65" name="手繪多邊形 24"/>
            <p:cNvSpPr>
              <a:spLocks/>
            </p:cNvSpPr>
            <p:nvPr/>
          </p:nvSpPr>
          <p:spPr bwMode="auto">
            <a:xfrm>
              <a:off x="3586" y="2068"/>
              <a:ext cx="455" cy="151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66" name="手繪多邊形 25"/>
            <p:cNvSpPr>
              <a:spLocks/>
            </p:cNvSpPr>
            <p:nvPr/>
          </p:nvSpPr>
          <p:spPr bwMode="auto">
            <a:xfrm>
              <a:off x="3640" y="2408"/>
              <a:ext cx="260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67" name="手繪多邊形 26"/>
            <p:cNvSpPr>
              <a:spLocks/>
            </p:cNvSpPr>
            <p:nvPr/>
          </p:nvSpPr>
          <p:spPr bwMode="auto">
            <a:xfrm>
              <a:off x="3605" y="2392"/>
              <a:ext cx="325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68" name="手繪多邊形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69" name="手繪多邊形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70" name="手繪多邊形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</p:grpSp>
      <p:grpSp>
        <p:nvGrpSpPr>
          <p:cNvPr id="171" name="群組中 64"/>
          <p:cNvGrpSpPr>
            <a:grpSpLocks noChangeAspect="1"/>
          </p:cNvGrpSpPr>
          <p:nvPr userDrawn="1"/>
        </p:nvGrpSpPr>
        <p:grpSpPr bwMode="auto">
          <a:xfrm rot="12827499" flipH="1">
            <a:off x="11360150" y="2338388"/>
            <a:ext cx="484188" cy="536575"/>
            <a:chOff x="2052" y="995"/>
            <a:chExt cx="768" cy="852"/>
          </a:xfrm>
        </p:grpSpPr>
        <p:sp>
          <p:nvSpPr>
            <p:cNvPr id="172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2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73" name="手繪多邊形 66"/>
            <p:cNvSpPr>
              <a:spLocks/>
            </p:cNvSpPr>
            <p:nvPr/>
          </p:nvSpPr>
          <p:spPr bwMode="auto">
            <a:xfrm>
              <a:off x="2047" y="1000"/>
              <a:ext cx="768" cy="728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74" name="手繪多邊形 67"/>
            <p:cNvSpPr>
              <a:spLocks/>
            </p:cNvSpPr>
            <p:nvPr/>
          </p:nvSpPr>
          <p:spPr bwMode="auto">
            <a:xfrm>
              <a:off x="2091" y="1061"/>
              <a:ext cx="650" cy="678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75" name="手繪多邊形 68"/>
            <p:cNvSpPr>
              <a:spLocks/>
            </p:cNvSpPr>
            <p:nvPr/>
          </p:nvSpPr>
          <p:spPr bwMode="auto">
            <a:xfrm>
              <a:off x="2321" y="1204"/>
              <a:ext cx="212" cy="43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76" name="手繪多邊形 69"/>
            <p:cNvSpPr>
              <a:spLocks/>
            </p:cNvSpPr>
            <p:nvPr/>
          </p:nvSpPr>
          <p:spPr bwMode="auto">
            <a:xfrm>
              <a:off x="2505" y="1235"/>
              <a:ext cx="128" cy="282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77" name="手繪多邊形 70"/>
            <p:cNvSpPr>
              <a:spLocks/>
            </p:cNvSpPr>
            <p:nvPr/>
          </p:nvSpPr>
          <p:spPr bwMode="auto">
            <a:xfrm>
              <a:off x="2538" y="1500"/>
              <a:ext cx="164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78" name="手繪多邊形 71"/>
            <p:cNvSpPr>
              <a:spLocks/>
            </p:cNvSpPr>
            <p:nvPr/>
          </p:nvSpPr>
          <p:spPr bwMode="auto">
            <a:xfrm>
              <a:off x="2305" y="1613"/>
              <a:ext cx="176" cy="58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79" name="手繪多邊形 72"/>
            <p:cNvSpPr>
              <a:spLocks/>
            </p:cNvSpPr>
            <p:nvPr/>
          </p:nvSpPr>
          <p:spPr bwMode="auto">
            <a:xfrm>
              <a:off x="2155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>
            <a:normAutofit/>
          </a:bodyPr>
          <a:lstStyle>
            <a:lvl1pPr algn="ctr" latinLnBrk="0">
              <a:defRPr lang="zh-TW" sz="6600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TW"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 latinLnBrk="0">
              <a:buNone/>
              <a:defRPr lang="zh-TW" sz="2800"/>
            </a:lvl2pPr>
            <a:lvl3pPr marL="914400" indent="0" algn="ctr" latinLnBrk="0">
              <a:buNone/>
              <a:defRPr lang="zh-TW" sz="2400"/>
            </a:lvl3pPr>
            <a:lvl4pPr marL="1371600" indent="0" algn="ctr" latinLnBrk="0">
              <a:buNone/>
              <a:defRPr lang="zh-TW" sz="2000"/>
            </a:lvl4pPr>
            <a:lvl5pPr marL="1828800" indent="0" algn="ctr" latinLnBrk="0">
              <a:buNone/>
              <a:defRPr lang="zh-TW" sz="2000"/>
            </a:lvl5pPr>
            <a:lvl6pPr marL="2286000" indent="0" algn="ctr" latinLnBrk="0">
              <a:buNone/>
              <a:defRPr lang="zh-TW" sz="2000"/>
            </a:lvl6pPr>
            <a:lvl7pPr marL="2743200" indent="0" algn="ctr" latinLnBrk="0">
              <a:buNone/>
              <a:defRPr lang="zh-TW" sz="2000"/>
            </a:lvl7pPr>
            <a:lvl8pPr marL="3200400" indent="0" algn="ctr" latinLnBrk="0">
              <a:buNone/>
              <a:defRPr lang="zh-TW" sz="2000"/>
            </a:lvl8pPr>
            <a:lvl9pPr marL="3657600" indent="0" algn="ctr" latinLnBrk="0">
              <a:buNone/>
              <a:defRPr lang="zh-TW" sz="2000"/>
            </a:lvl9pPr>
          </a:lstStyle>
          <a:p>
            <a:r>
              <a:rPr lang="zh-TW" altLang="en-US" smtClean="0"/>
              <a:t>按一下以編輯母片副標題樣式</a:t>
            </a:r>
            <a:endParaRPr lang="zh-TW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51C08-6C1D-4041-8F2D-5E27E549D905}" type="slidenum">
              <a:rPr/>
              <a:pPr>
                <a:defRPr/>
              </a:pPr>
              <a:t>‹#›</a:t>
            </a:fld>
            <a:endParaRPr lang="zh-TW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ACDC7-2662-455B-B9C8-8A8391D03518}" type="slidenum">
              <a:rPr/>
              <a:pPr>
                <a:defRPr/>
              </a:pPr>
              <a:t>‹#›</a:t>
            </a:fld>
            <a:endParaRPr lang="zh-TW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6pPr latinLnBrk="0">
              <a:defRPr lang="zh-TW"/>
            </a:lvl6pPr>
            <a:lvl7pPr latinLnBrk="0">
              <a:defRPr lang="zh-TW"/>
            </a:lvl7pPr>
            <a:lvl8pPr latinLnBrk="0">
              <a:defRPr lang="zh-TW"/>
            </a:lvl8pPr>
            <a:lvl9pPr latinLnBrk="0">
              <a:defRPr lang="zh-TW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72D33-25BD-45E7-BC6D-9E6EE20AE905}" type="slidenum">
              <a:rPr/>
              <a:pPr>
                <a:defRPr/>
              </a:pPr>
              <a:t>‹#›</a:t>
            </a:fld>
            <a:endParaRPr lang="zh-TW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>
            <a:normAutofit/>
          </a:bodyPr>
          <a:lstStyle>
            <a:lvl1pPr algn="l" latinLnBrk="0">
              <a:defRPr lang="zh-TW" sz="5200" b="0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TW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F3784-5C2E-43E9-86CE-1AEEA54B6691}" type="slidenum">
              <a:rPr/>
              <a:pPr>
                <a:defRPr/>
              </a:pPr>
              <a:t>‹#›</a:t>
            </a:fld>
            <a:endParaRPr lang="zh-TW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800"/>
            </a:lvl6pPr>
            <a:lvl7pPr latinLnBrk="0">
              <a:defRPr lang="zh-TW" sz="1800"/>
            </a:lvl7pPr>
            <a:lvl8pPr latinLnBrk="0">
              <a:defRPr lang="zh-TW" sz="1800"/>
            </a:lvl8pPr>
            <a:lvl9pPr latinLnBrk="0">
              <a:defRPr lang="zh-TW"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800"/>
            </a:lvl6pPr>
            <a:lvl7pPr latinLnBrk="0">
              <a:defRPr lang="zh-TW" sz="1800"/>
            </a:lvl7pPr>
            <a:lvl8pPr latinLnBrk="0">
              <a:defRPr lang="zh-TW" sz="1800"/>
            </a:lvl8pPr>
            <a:lvl9pPr latinLnBrk="0">
              <a:defRPr lang="zh-TW"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952B5-7A2F-4CC8-B7CE-9234E21C2837}" type="datetime1">
              <a:rPr lang="zh-TW" altLang="en-US"/>
              <a:pPr>
                <a:defRPr/>
              </a:pPr>
              <a:t>2014/1/17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0CAB5-5F1D-4BEC-9671-0B0701D14F53}" type="slidenum">
              <a:rPr/>
              <a:pPr>
                <a:defRPr/>
              </a:pPr>
              <a:t>‹#›</a:t>
            </a:fld>
            <a:endParaRPr lang="zh-TW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0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0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DA07A-9201-4B4B-BAF2-015AFA30F520}" type="datetime1">
              <a:rPr lang="zh-TW" altLang="en-US"/>
              <a:pPr>
                <a:defRPr/>
              </a:pPr>
              <a:t>2014/1/17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B6F5C-B654-4622-A72D-C57E332C7226}" type="slidenum">
              <a:rPr/>
              <a:pPr>
                <a:defRPr/>
              </a:pPr>
              <a:t>‹#›</a:t>
            </a:fld>
            <a:endParaRPr lang="zh-TW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手繪多邊形 92"/>
          <p:cNvSpPr>
            <a:spLocks/>
          </p:cNvSpPr>
          <p:nvPr userDrawn="1"/>
        </p:nvSpPr>
        <p:spPr bwMode="auto">
          <a:xfrm>
            <a:off x="8643938" y="3889375"/>
            <a:ext cx="212725" cy="1000125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>
              <a:latin typeface="+mn-lt"/>
              <a:ea typeface="+mn-ea"/>
            </a:endParaRPr>
          </a:p>
        </p:txBody>
      </p:sp>
      <p:sp>
        <p:nvSpPr>
          <p:cNvPr id="4" name="手繪多邊形 50"/>
          <p:cNvSpPr>
            <a:spLocks/>
          </p:cNvSpPr>
          <p:nvPr userDrawn="1"/>
        </p:nvSpPr>
        <p:spPr bwMode="auto">
          <a:xfrm>
            <a:off x="6780213" y="4191000"/>
            <a:ext cx="541020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>
              <a:latin typeface="+mn-lt"/>
              <a:ea typeface="+mn-ea"/>
            </a:endParaRPr>
          </a:p>
        </p:txBody>
      </p:sp>
      <p:sp>
        <p:nvSpPr>
          <p:cNvPr id="5" name="手繪多邊形 51"/>
          <p:cNvSpPr>
            <a:spLocks/>
          </p:cNvSpPr>
          <p:nvPr userDrawn="1"/>
        </p:nvSpPr>
        <p:spPr bwMode="auto">
          <a:xfrm>
            <a:off x="0" y="4572000"/>
            <a:ext cx="11415713" cy="2286000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>
              <a:latin typeface="+mn-lt"/>
              <a:ea typeface="+mn-ea"/>
            </a:endParaRPr>
          </a:p>
        </p:txBody>
      </p:sp>
      <p:grpSp>
        <p:nvGrpSpPr>
          <p:cNvPr id="6" name="群組中 69"/>
          <p:cNvGrpSpPr>
            <a:grpSpLocks noChangeAspect="1"/>
          </p:cNvGrpSpPr>
          <p:nvPr userDrawn="1"/>
        </p:nvGrpSpPr>
        <p:grpSpPr bwMode="auto">
          <a:xfrm flipH="1">
            <a:off x="9732963" y="958850"/>
            <a:ext cx="1400175" cy="4002088"/>
            <a:chOff x="3220" y="236"/>
            <a:chExt cx="1347" cy="3848"/>
          </a:xfrm>
        </p:grpSpPr>
        <p:sp>
          <p:nvSpPr>
            <p:cNvPr id="7" name="手繪多邊形 70"/>
            <p:cNvSpPr>
              <a:spLocks/>
            </p:cNvSpPr>
            <p:nvPr/>
          </p:nvSpPr>
          <p:spPr bwMode="auto">
            <a:xfrm>
              <a:off x="3990" y="492"/>
              <a:ext cx="29" cy="1348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8" name="手繪多邊形 71"/>
            <p:cNvSpPr>
              <a:spLocks/>
            </p:cNvSpPr>
            <p:nvPr/>
          </p:nvSpPr>
          <p:spPr bwMode="auto">
            <a:xfrm>
              <a:off x="3811" y="1216"/>
              <a:ext cx="160" cy="249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9" name="手繪多邊形 72"/>
            <p:cNvSpPr>
              <a:spLocks/>
            </p:cNvSpPr>
            <p:nvPr/>
          </p:nvSpPr>
          <p:spPr bwMode="auto">
            <a:xfrm>
              <a:off x="4020" y="1005"/>
              <a:ext cx="162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0" name="手繪多邊形 73"/>
            <p:cNvSpPr>
              <a:spLocks/>
            </p:cNvSpPr>
            <p:nvPr/>
          </p:nvSpPr>
          <p:spPr bwMode="auto">
            <a:xfrm>
              <a:off x="3811" y="1509"/>
              <a:ext cx="160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1" name="手繪多邊形 74"/>
            <p:cNvSpPr>
              <a:spLocks/>
            </p:cNvSpPr>
            <p:nvPr/>
          </p:nvSpPr>
          <p:spPr bwMode="auto">
            <a:xfrm>
              <a:off x="4020" y="1301"/>
              <a:ext cx="162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2" name="手繪多邊形 75"/>
            <p:cNvSpPr>
              <a:spLocks/>
            </p:cNvSpPr>
            <p:nvPr/>
          </p:nvSpPr>
          <p:spPr bwMode="auto">
            <a:xfrm>
              <a:off x="4020" y="1633"/>
              <a:ext cx="162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3" name="手繪多邊形 76"/>
            <p:cNvSpPr>
              <a:spLocks/>
            </p:cNvSpPr>
            <p:nvPr/>
          </p:nvSpPr>
          <p:spPr bwMode="auto">
            <a:xfrm>
              <a:off x="3811" y="885"/>
              <a:ext cx="160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4" name="手繪多邊形 77"/>
            <p:cNvSpPr>
              <a:spLocks/>
            </p:cNvSpPr>
            <p:nvPr/>
          </p:nvSpPr>
          <p:spPr bwMode="auto">
            <a:xfrm>
              <a:off x="4020" y="677"/>
              <a:ext cx="162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5" name="手繪多邊形 78"/>
            <p:cNvSpPr>
              <a:spLocks/>
            </p:cNvSpPr>
            <p:nvPr/>
          </p:nvSpPr>
          <p:spPr bwMode="auto">
            <a:xfrm>
              <a:off x="3811" y="569"/>
              <a:ext cx="160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6" name="手繪多邊形 79"/>
            <p:cNvSpPr>
              <a:spLocks/>
            </p:cNvSpPr>
            <p:nvPr/>
          </p:nvSpPr>
          <p:spPr bwMode="auto">
            <a:xfrm>
              <a:off x="3835" y="332"/>
              <a:ext cx="159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7" name="手繪多邊形 80"/>
            <p:cNvSpPr>
              <a:spLocks/>
            </p:cNvSpPr>
            <p:nvPr/>
          </p:nvSpPr>
          <p:spPr bwMode="auto">
            <a:xfrm>
              <a:off x="4020" y="361"/>
              <a:ext cx="162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8" name="手繪多邊形 81"/>
            <p:cNvSpPr>
              <a:spLocks/>
            </p:cNvSpPr>
            <p:nvPr/>
          </p:nvSpPr>
          <p:spPr bwMode="auto">
            <a:xfrm>
              <a:off x="3361" y="486"/>
              <a:ext cx="20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9" name="手繪多邊形 82"/>
            <p:cNvSpPr>
              <a:spLocks/>
            </p:cNvSpPr>
            <p:nvPr/>
          </p:nvSpPr>
          <p:spPr bwMode="auto">
            <a:xfrm>
              <a:off x="3220" y="1048"/>
              <a:ext cx="127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0" name="手繪多邊形 83"/>
            <p:cNvSpPr>
              <a:spLocks/>
            </p:cNvSpPr>
            <p:nvPr/>
          </p:nvSpPr>
          <p:spPr bwMode="auto">
            <a:xfrm>
              <a:off x="3386" y="885"/>
              <a:ext cx="122" cy="197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1" name="手繪多邊形 84"/>
            <p:cNvSpPr>
              <a:spLocks/>
            </p:cNvSpPr>
            <p:nvPr/>
          </p:nvSpPr>
          <p:spPr bwMode="auto">
            <a:xfrm>
              <a:off x="3220" y="1277"/>
              <a:ext cx="127" cy="195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2" name="手繪多邊形 85"/>
            <p:cNvSpPr>
              <a:spLocks/>
            </p:cNvSpPr>
            <p:nvPr/>
          </p:nvSpPr>
          <p:spPr bwMode="auto">
            <a:xfrm>
              <a:off x="3386" y="1114"/>
              <a:ext cx="122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3" name="手繪多邊形 86"/>
            <p:cNvSpPr>
              <a:spLocks/>
            </p:cNvSpPr>
            <p:nvPr/>
          </p:nvSpPr>
          <p:spPr bwMode="auto">
            <a:xfrm>
              <a:off x="3386" y="1372"/>
              <a:ext cx="122" cy="197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4" name="手繪多邊形 87"/>
            <p:cNvSpPr>
              <a:spLocks/>
            </p:cNvSpPr>
            <p:nvPr/>
          </p:nvSpPr>
          <p:spPr bwMode="auto">
            <a:xfrm>
              <a:off x="3220" y="793"/>
              <a:ext cx="127" cy="195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5" name="手繪多邊形 88"/>
            <p:cNvSpPr>
              <a:spLocks/>
            </p:cNvSpPr>
            <p:nvPr/>
          </p:nvSpPr>
          <p:spPr bwMode="auto">
            <a:xfrm>
              <a:off x="3386" y="630"/>
              <a:ext cx="122" cy="197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6" name="手繪多邊形 89"/>
            <p:cNvSpPr>
              <a:spLocks/>
            </p:cNvSpPr>
            <p:nvPr/>
          </p:nvSpPr>
          <p:spPr bwMode="auto">
            <a:xfrm>
              <a:off x="3220" y="544"/>
              <a:ext cx="127" cy="197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7" name="手繪多邊形 90"/>
            <p:cNvSpPr>
              <a:spLocks/>
            </p:cNvSpPr>
            <p:nvPr/>
          </p:nvSpPr>
          <p:spPr bwMode="auto">
            <a:xfrm>
              <a:off x="3220" y="315"/>
              <a:ext cx="127" cy="197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8" name="手繪多邊形 91"/>
            <p:cNvSpPr>
              <a:spLocks/>
            </p:cNvSpPr>
            <p:nvPr/>
          </p:nvSpPr>
          <p:spPr bwMode="auto">
            <a:xfrm>
              <a:off x="3386" y="386"/>
              <a:ext cx="122" cy="192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9" name="手繪多邊形 92"/>
            <p:cNvSpPr>
              <a:spLocks/>
            </p:cNvSpPr>
            <p:nvPr/>
          </p:nvSpPr>
          <p:spPr bwMode="auto">
            <a:xfrm>
              <a:off x="3283" y="1759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0" name="手繪多邊形 93"/>
            <p:cNvSpPr>
              <a:spLocks/>
            </p:cNvSpPr>
            <p:nvPr/>
          </p:nvSpPr>
          <p:spPr bwMode="auto">
            <a:xfrm>
              <a:off x="3805" y="1379"/>
              <a:ext cx="379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1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2" name="手繪多邊形 95"/>
            <p:cNvSpPr>
              <a:spLocks/>
            </p:cNvSpPr>
            <p:nvPr/>
          </p:nvSpPr>
          <p:spPr bwMode="auto">
            <a:xfrm>
              <a:off x="3324" y="2993"/>
              <a:ext cx="305" cy="519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3" name="手繪多邊形 96"/>
            <p:cNvSpPr>
              <a:spLocks/>
            </p:cNvSpPr>
            <p:nvPr/>
          </p:nvSpPr>
          <p:spPr bwMode="auto">
            <a:xfrm>
              <a:off x="3609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4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5" name="手繪多邊形 98"/>
            <p:cNvSpPr>
              <a:spLocks/>
            </p:cNvSpPr>
            <p:nvPr/>
          </p:nvSpPr>
          <p:spPr bwMode="auto">
            <a:xfrm>
              <a:off x="3626" y="1756"/>
              <a:ext cx="254" cy="499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6" name="手繪多邊形 99"/>
            <p:cNvSpPr>
              <a:spLocks/>
            </p:cNvSpPr>
            <p:nvPr/>
          </p:nvSpPr>
          <p:spPr bwMode="auto">
            <a:xfrm>
              <a:off x="3739" y="1765"/>
              <a:ext cx="128" cy="417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7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9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8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7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9" name="手繪多邊形 102"/>
            <p:cNvSpPr>
              <a:spLocks/>
            </p:cNvSpPr>
            <p:nvPr/>
          </p:nvSpPr>
          <p:spPr bwMode="auto">
            <a:xfrm>
              <a:off x="3328" y="1527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0" name="手繪多邊形 103"/>
            <p:cNvSpPr>
              <a:spLocks/>
            </p:cNvSpPr>
            <p:nvPr/>
          </p:nvSpPr>
          <p:spPr bwMode="auto">
            <a:xfrm>
              <a:off x="3341" y="1536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1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2" name="手繪多邊形 105"/>
            <p:cNvSpPr>
              <a:spLocks/>
            </p:cNvSpPr>
            <p:nvPr/>
          </p:nvSpPr>
          <p:spPr bwMode="auto">
            <a:xfrm>
              <a:off x="3616" y="1863"/>
              <a:ext cx="356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3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4" name="手繪多邊形 107"/>
            <p:cNvSpPr>
              <a:spLocks/>
            </p:cNvSpPr>
            <p:nvPr/>
          </p:nvSpPr>
          <p:spPr bwMode="auto">
            <a:xfrm>
              <a:off x="3591" y="3096"/>
              <a:ext cx="351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5" name="手繪多邊形 108"/>
            <p:cNvSpPr>
              <a:spLocks/>
            </p:cNvSpPr>
            <p:nvPr/>
          </p:nvSpPr>
          <p:spPr bwMode="auto">
            <a:xfrm>
              <a:off x="3244" y="1604"/>
              <a:ext cx="356" cy="554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6" name="手繪多邊形 109"/>
            <p:cNvSpPr>
              <a:spLocks/>
            </p:cNvSpPr>
            <p:nvPr/>
          </p:nvSpPr>
          <p:spPr bwMode="auto">
            <a:xfrm>
              <a:off x="3631" y="1138"/>
              <a:ext cx="356" cy="559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7" name="手繪多邊形 110"/>
            <p:cNvSpPr>
              <a:spLocks/>
            </p:cNvSpPr>
            <p:nvPr/>
          </p:nvSpPr>
          <p:spPr bwMode="auto">
            <a:xfrm>
              <a:off x="3244" y="895"/>
              <a:ext cx="356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8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9" name="手繪多邊形 112"/>
            <p:cNvSpPr>
              <a:spLocks/>
            </p:cNvSpPr>
            <p:nvPr/>
          </p:nvSpPr>
          <p:spPr bwMode="auto">
            <a:xfrm>
              <a:off x="3600" y="488"/>
              <a:ext cx="322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50" name="手繪多邊形 113"/>
            <p:cNvSpPr>
              <a:spLocks/>
            </p:cNvSpPr>
            <p:nvPr/>
          </p:nvSpPr>
          <p:spPr bwMode="auto">
            <a:xfrm>
              <a:off x="3635" y="1863"/>
              <a:ext cx="301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51" name="手繪多邊形 114"/>
            <p:cNvSpPr>
              <a:spLocks/>
            </p:cNvSpPr>
            <p:nvPr/>
          </p:nvSpPr>
          <p:spPr bwMode="auto">
            <a:xfrm>
              <a:off x="3654" y="1156"/>
              <a:ext cx="299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52" name="手繪多邊形 115"/>
            <p:cNvSpPr>
              <a:spLocks/>
            </p:cNvSpPr>
            <p:nvPr/>
          </p:nvSpPr>
          <p:spPr bwMode="auto">
            <a:xfrm>
              <a:off x="3620" y="495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53" name="手繪多邊形 116"/>
            <p:cNvSpPr>
              <a:spLocks/>
            </p:cNvSpPr>
            <p:nvPr/>
          </p:nvSpPr>
          <p:spPr bwMode="auto">
            <a:xfrm>
              <a:off x="3264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54" name="手繪多邊形 117"/>
            <p:cNvSpPr>
              <a:spLocks/>
            </p:cNvSpPr>
            <p:nvPr/>
          </p:nvSpPr>
          <p:spPr bwMode="auto">
            <a:xfrm>
              <a:off x="3280" y="915"/>
              <a:ext cx="319" cy="530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55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56" name="手繪多邊形 119"/>
            <p:cNvSpPr>
              <a:spLocks/>
            </p:cNvSpPr>
            <p:nvPr/>
          </p:nvSpPr>
          <p:spPr bwMode="auto">
            <a:xfrm>
              <a:off x="3290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57" name="手繪多邊形 120"/>
            <p:cNvSpPr>
              <a:spLocks/>
            </p:cNvSpPr>
            <p:nvPr/>
          </p:nvSpPr>
          <p:spPr bwMode="auto">
            <a:xfrm>
              <a:off x="3608" y="2437"/>
              <a:ext cx="299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58" name="手繪多邊形 121"/>
            <p:cNvSpPr>
              <a:spLocks/>
            </p:cNvSpPr>
            <p:nvPr/>
          </p:nvSpPr>
          <p:spPr bwMode="auto">
            <a:xfrm>
              <a:off x="3608" y="3089"/>
              <a:ext cx="299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59" name="手繪多邊形 122"/>
            <p:cNvSpPr>
              <a:spLocks/>
            </p:cNvSpPr>
            <p:nvPr/>
          </p:nvSpPr>
          <p:spPr bwMode="auto">
            <a:xfrm>
              <a:off x="3574" y="750"/>
              <a:ext cx="69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60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61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7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62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63" name="手繪多邊形 126"/>
            <p:cNvSpPr>
              <a:spLocks/>
            </p:cNvSpPr>
            <p:nvPr/>
          </p:nvSpPr>
          <p:spPr bwMode="auto">
            <a:xfrm>
              <a:off x="4049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64" name="手繪多邊形 127"/>
            <p:cNvSpPr>
              <a:spLocks/>
            </p:cNvSpPr>
            <p:nvPr/>
          </p:nvSpPr>
          <p:spPr bwMode="auto">
            <a:xfrm>
              <a:off x="4049" y="3545"/>
              <a:ext cx="223" cy="427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65" name="手繪多邊形 128"/>
            <p:cNvSpPr>
              <a:spLocks/>
            </p:cNvSpPr>
            <p:nvPr/>
          </p:nvSpPr>
          <p:spPr bwMode="auto">
            <a:xfrm>
              <a:off x="4066" y="3557"/>
              <a:ext cx="105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66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67" name="手繪多邊形 130"/>
            <p:cNvSpPr>
              <a:spLocks/>
            </p:cNvSpPr>
            <p:nvPr/>
          </p:nvSpPr>
          <p:spPr bwMode="auto">
            <a:xfrm>
              <a:off x="4365" y="2333"/>
              <a:ext cx="110" cy="354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68" name="手繪多邊形 131"/>
            <p:cNvSpPr>
              <a:spLocks/>
            </p:cNvSpPr>
            <p:nvPr/>
          </p:nvSpPr>
          <p:spPr bwMode="auto">
            <a:xfrm>
              <a:off x="4252" y="2954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69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6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70" name="手繪多邊形 133"/>
            <p:cNvSpPr>
              <a:spLocks/>
            </p:cNvSpPr>
            <p:nvPr/>
          </p:nvSpPr>
          <p:spPr bwMode="auto">
            <a:xfrm>
              <a:off x="4262" y="3589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71" name="手繪多邊形 134"/>
            <p:cNvSpPr>
              <a:spLocks/>
            </p:cNvSpPr>
            <p:nvPr/>
          </p:nvSpPr>
          <p:spPr bwMode="auto">
            <a:xfrm>
              <a:off x="3971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72" name="手繪多邊形 135"/>
            <p:cNvSpPr>
              <a:spLocks/>
            </p:cNvSpPr>
            <p:nvPr/>
          </p:nvSpPr>
          <p:spPr bwMode="auto">
            <a:xfrm>
              <a:off x="3981" y="3596"/>
              <a:ext cx="305" cy="481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73" name="手繪多邊形 136"/>
            <p:cNvSpPr>
              <a:spLocks/>
            </p:cNvSpPr>
            <p:nvPr/>
          </p:nvSpPr>
          <p:spPr bwMode="auto">
            <a:xfrm>
              <a:off x="4252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74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75" name="手繪多邊形 138"/>
            <p:cNvSpPr>
              <a:spLocks/>
            </p:cNvSpPr>
            <p:nvPr/>
          </p:nvSpPr>
          <p:spPr bwMode="auto">
            <a:xfrm>
              <a:off x="4252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76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77" name="手繪多邊形 140"/>
            <p:cNvSpPr>
              <a:spLocks/>
            </p:cNvSpPr>
            <p:nvPr/>
          </p:nvSpPr>
          <p:spPr bwMode="auto">
            <a:xfrm>
              <a:off x="3990" y="1381"/>
              <a:ext cx="275" cy="429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78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3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79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80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81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7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82" name="手繪多邊形 145"/>
            <p:cNvSpPr>
              <a:spLocks/>
            </p:cNvSpPr>
            <p:nvPr/>
          </p:nvSpPr>
          <p:spPr bwMode="auto">
            <a:xfrm>
              <a:off x="4252" y="1765"/>
              <a:ext cx="275" cy="450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83" name="手繪多邊形 146"/>
            <p:cNvSpPr>
              <a:spLocks/>
            </p:cNvSpPr>
            <p:nvPr/>
          </p:nvSpPr>
          <p:spPr bwMode="auto">
            <a:xfrm>
              <a:off x="4252" y="2407"/>
              <a:ext cx="272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84" name="手繪多邊形 147"/>
            <p:cNvSpPr>
              <a:spLocks/>
            </p:cNvSpPr>
            <p:nvPr/>
          </p:nvSpPr>
          <p:spPr bwMode="auto">
            <a:xfrm>
              <a:off x="4364" y="2648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85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86" name="手繪多邊形 149"/>
            <p:cNvSpPr>
              <a:spLocks/>
            </p:cNvSpPr>
            <p:nvPr/>
          </p:nvSpPr>
          <p:spPr bwMode="auto">
            <a:xfrm>
              <a:off x="4269" y="3622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87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88" name="手繪多邊形 151"/>
            <p:cNvSpPr>
              <a:spLocks/>
            </p:cNvSpPr>
            <p:nvPr/>
          </p:nvSpPr>
          <p:spPr bwMode="auto">
            <a:xfrm>
              <a:off x="4010" y="3609"/>
              <a:ext cx="261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89" name="手繪多邊形 152"/>
            <p:cNvSpPr>
              <a:spLocks/>
            </p:cNvSpPr>
            <p:nvPr/>
          </p:nvSpPr>
          <p:spPr bwMode="auto">
            <a:xfrm>
              <a:off x="4226" y="1607"/>
              <a:ext cx="60" cy="2470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</p:grpSp>
      <p:grpSp>
        <p:nvGrpSpPr>
          <p:cNvPr id="90" name="群組中 69"/>
          <p:cNvGrpSpPr>
            <a:grpSpLocks noChangeAspect="1"/>
          </p:cNvGrpSpPr>
          <p:nvPr userDrawn="1"/>
        </p:nvGrpSpPr>
        <p:grpSpPr bwMode="auto">
          <a:xfrm>
            <a:off x="10895013" y="1249363"/>
            <a:ext cx="1254125" cy="3344862"/>
            <a:chOff x="3124" y="236"/>
            <a:chExt cx="1443" cy="3848"/>
          </a:xfrm>
        </p:grpSpPr>
        <p:sp>
          <p:nvSpPr>
            <p:cNvPr id="91" name="手繪多邊形 70"/>
            <p:cNvSpPr>
              <a:spLocks/>
            </p:cNvSpPr>
            <p:nvPr/>
          </p:nvSpPr>
          <p:spPr bwMode="auto">
            <a:xfrm>
              <a:off x="3858" y="1801"/>
              <a:ext cx="29" cy="1346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92" name="手繪多邊形 71"/>
            <p:cNvSpPr>
              <a:spLocks/>
            </p:cNvSpPr>
            <p:nvPr/>
          </p:nvSpPr>
          <p:spPr bwMode="auto">
            <a:xfrm>
              <a:off x="3679" y="2552"/>
              <a:ext cx="161" cy="247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93" name="手繪多邊形 72"/>
            <p:cNvSpPr>
              <a:spLocks/>
            </p:cNvSpPr>
            <p:nvPr/>
          </p:nvSpPr>
          <p:spPr bwMode="auto">
            <a:xfrm>
              <a:off x="3889" y="2342"/>
              <a:ext cx="161" cy="248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94" name="手繪多邊形 73"/>
            <p:cNvSpPr>
              <a:spLocks/>
            </p:cNvSpPr>
            <p:nvPr/>
          </p:nvSpPr>
          <p:spPr bwMode="auto">
            <a:xfrm>
              <a:off x="3679" y="2844"/>
              <a:ext cx="161" cy="254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95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96" name="手繪多邊形 75"/>
            <p:cNvSpPr>
              <a:spLocks/>
            </p:cNvSpPr>
            <p:nvPr/>
          </p:nvSpPr>
          <p:spPr bwMode="auto">
            <a:xfrm>
              <a:off x="3889" y="2966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97" name="手繪多邊形 76"/>
            <p:cNvSpPr>
              <a:spLocks/>
            </p:cNvSpPr>
            <p:nvPr/>
          </p:nvSpPr>
          <p:spPr bwMode="auto">
            <a:xfrm>
              <a:off x="3679" y="2219"/>
              <a:ext cx="161" cy="254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98" name="手繪多邊形 77"/>
            <p:cNvSpPr>
              <a:spLocks/>
            </p:cNvSpPr>
            <p:nvPr/>
          </p:nvSpPr>
          <p:spPr bwMode="auto">
            <a:xfrm>
              <a:off x="3889" y="2011"/>
              <a:ext cx="161" cy="252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99" name="手繪多邊形 78"/>
            <p:cNvSpPr>
              <a:spLocks/>
            </p:cNvSpPr>
            <p:nvPr/>
          </p:nvSpPr>
          <p:spPr bwMode="auto">
            <a:xfrm>
              <a:off x="3679" y="1903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00" name="手繪多邊形 79"/>
            <p:cNvSpPr>
              <a:spLocks/>
            </p:cNvSpPr>
            <p:nvPr/>
          </p:nvSpPr>
          <p:spPr bwMode="auto">
            <a:xfrm>
              <a:off x="3679" y="1608"/>
              <a:ext cx="161" cy="252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01" name="手繪多邊形 80"/>
            <p:cNvSpPr>
              <a:spLocks/>
            </p:cNvSpPr>
            <p:nvPr/>
          </p:nvSpPr>
          <p:spPr bwMode="auto">
            <a:xfrm>
              <a:off x="3889" y="1695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02" name="手繪多邊形 81"/>
            <p:cNvSpPr>
              <a:spLocks/>
            </p:cNvSpPr>
            <p:nvPr/>
          </p:nvSpPr>
          <p:spPr bwMode="auto">
            <a:xfrm>
              <a:off x="3360" y="486"/>
              <a:ext cx="22" cy="1048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03" name="手繪多邊形 82"/>
            <p:cNvSpPr>
              <a:spLocks/>
            </p:cNvSpPr>
            <p:nvPr/>
          </p:nvSpPr>
          <p:spPr bwMode="auto">
            <a:xfrm>
              <a:off x="3221" y="1049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04" name="手繪多邊形 83"/>
            <p:cNvSpPr>
              <a:spLocks/>
            </p:cNvSpPr>
            <p:nvPr/>
          </p:nvSpPr>
          <p:spPr bwMode="auto">
            <a:xfrm>
              <a:off x="3385" y="884"/>
              <a:ext cx="124" cy="197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05" name="手繪多邊形 84"/>
            <p:cNvSpPr>
              <a:spLocks/>
            </p:cNvSpPr>
            <p:nvPr/>
          </p:nvSpPr>
          <p:spPr bwMode="auto">
            <a:xfrm>
              <a:off x="3221" y="1277"/>
              <a:ext cx="126" cy="195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06" name="手繪多邊形 85"/>
            <p:cNvSpPr>
              <a:spLocks/>
            </p:cNvSpPr>
            <p:nvPr/>
          </p:nvSpPr>
          <p:spPr bwMode="auto">
            <a:xfrm>
              <a:off x="3385" y="1114"/>
              <a:ext cx="124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07" name="手繪多邊形 86"/>
            <p:cNvSpPr>
              <a:spLocks/>
            </p:cNvSpPr>
            <p:nvPr/>
          </p:nvSpPr>
          <p:spPr bwMode="auto">
            <a:xfrm>
              <a:off x="3385" y="1372"/>
              <a:ext cx="124" cy="195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08" name="手繪多邊形 87"/>
            <p:cNvSpPr>
              <a:spLocks/>
            </p:cNvSpPr>
            <p:nvPr/>
          </p:nvSpPr>
          <p:spPr bwMode="auto">
            <a:xfrm>
              <a:off x="3221" y="793"/>
              <a:ext cx="126" cy="195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09" name="手繪多邊形 88"/>
            <p:cNvSpPr>
              <a:spLocks/>
            </p:cNvSpPr>
            <p:nvPr/>
          </p:nvSpPr>
          <p:spPr bwMode="auto">
            <a:xfrm>
              <a:off x="3385" y="630"/>
              <a:ext cx="124" cy="195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10" name="手繪多邊形 89"/>
            <p:cNvSpPr>
              <a:spLocks/>
            </p:cNvSpPr>
            <p:nvPr/>
          </p:nvSpPr>
          <p:spPr bwMode="auto">
            <a:xfrm>
              <a:off x="3221" y="545"/>
              <a:ext cx="126" cy="197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11" name="手繪多邊形 90"/>
            <p:cNvSpPr>
              <a:spLocks/>
            </p:cNvSpPr>
            <p:nvPr/>
          </p:nvSpPr>
          <p:spPr bwMode="auto">
            <a:xfrm>
              <a:off x="3221" y="316"/>
              <a:ext cx="126" cy="195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12" name="手繪多邊形 91"/>
            <p:cNvSpPr>
              <a:spLocks/>
            </p:cNvSpPr>
            <p:nvPr/>
          </p:nvSpPr>
          <p:spPr bwMode="auto">
            <a:xfrm>
              <a:off x="3385" y="386"/>
              <a:ext cx="124" cy="192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13" name="手繪多邊形 92"/>
            <p:cNvSpPr>
              <a:spLocks/>
            </p:cNvSpPr>
            <p:nvPr/>
          </p:nvSpPr>
          <p:spPr bwMode="auto">
            <a:xfrm>
              <a:off x="3124" y="1061"/>
              <a:ext cx="265" cy="1242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14" name="手繪多邊形 93"/>
            <p:cNvSpPr>
              <a:spLocks/>
            </p:cNvSpPr>
            <p:nvPr/>
          </p:nvSpPr>
          <p:spPr bwMode="auto">
            <a:xfrm>
              <a:off x="3738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15" name="手繪多邊形 94"/>
            <p:cNvSpPr>
              <a:spLocks/>
            </p:cNvSpPr>
            <p:nvPr/>
          </p:nvSpPr>
          <p:spPr bwMode="auto">
            <a:xfrm>
              <a:off x="3248" y="2924"/>
              <a:ext cx="360" cy="559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16" name="手繪多邊形 95"/>
            <p:cNvSpPr>
              <a:spLocks/>
            </p:cNvSpPr>
            <p:nvPr/>
          </p:nvSpPr>
          <p:spPr bwMode="auto">
            <a:xfrm>
              <a:off x="3323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17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18" name="手繪多邊形 97"/>
            <p:cNvSpPr>
              <a:spLocks/>
            </p:cNvSpPr>
            <p:nvPr/>
          </p:nvSpPr>
          <p:spPr bwMode="auto">
            <a:xfrm>
              <a:off x="3712" y="388"/>
              <a:ext cx="119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19" name="手繪多邊形 98"/>
            <p:cNvSpPr>
              <a:spLocks/>
            </p:cNvSpPr>
            <p:nvPr/>
          </p:nvSpPr>
          <p:spPr bwMode="auto">
            <a:xfrm>
              <a:off x="3626" y="1757"/>
              <a:ext cx="252" cy="499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20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21" name="手繪多邊形 100"/>
            <p:cNvSpPr>
              <a:spLocks/>
            </p:cNvSpPr>
            <p:nvPr/>
          </p:nvSpPr>
          <p:spPr bwMode="auto">
            <a:xfrm>
              <a:off x="3608" y="3016"/>
              <a:ext cx="256" cy="499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22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23" name="手繪多邊形 102"/>
            <p:cNvSpPr>
              <a:spLocks/>
            </p:cNvSpPr>
            <p:nvPr/>
          </p:nvSpPr>
          <p:spPr bwMode="auto">
            <a:xfrm>
              <a:off x="3329" y="1527"/>
              <a:ext cx="256" cy="497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24" name="手繪多邊形 103"/>
            <p:cNvSpPr>
              <a:spLocks/>
            </p:cNvSpPr>
            <p:nvPr/>
          </p:nvSpPr>
          <p:spPr bwMode="auto">
            <a:xfrm>
              <a:off x="3341" y="1536"/>
              <a:ext cx="126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25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59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26" name="手繪多邊形 105"/>
            <p:cNvSpPr>
              <a:spLocks/>
            </p:cNvSpPr>
            <p:nvPr/>
          </p:nvSpPr>
          <p:spPr bwMode="auto">
            <a:xfrm>
              <a:off x="3615" y="1863"/>
              <a:ext cx="356" cy="561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27" name="手繪多邊形 106"/>
            <p:cNvSpPr>
              <a:spLocks/>
            </p:cNvSpPr>
            <p:nvPr/>
          </p:nvSpPr>
          <p:spPr bwMode="auto">
            <a:xfrm>
              <a:off x="3586" y="2462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28" name="手繪多邊形 107"/>
            <p:cNvSpPr>
              <a:spLocks/>
            </p:cNvSpPr>
            <p:nvPr/>
          </p:nvSpPr>
          <p:spPr bwMode="auto">
            <a:xfrm>
              <a:off x="3592" y="3096"/>
              <a:ext cx="351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29" name="手繪多邊形 108"/>
            <p:cNvSpPr>
              <a:spLocks/>
            </p:cNvSpPr>
            <p:nvPr/>
          </p:nvSpPr>
          <p:spPr bwMode="auto">
            <a:xfrm>
              <a:off x="3245" y="1604"/>
              <a:ext cx="356" cy="553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30" name="手繪多邊形 109"/>
            <p:cNvSpPr>
              <a:spLocks/>
            </p:cNvSpPr>
            <p:nvPr/>
          </p:nvSpPr>
          <p:spPr bwMode="auto">
            <a:xfrm>
              <a:off x="3632" y="1138"/>
              <a:ext cx="354" cy="557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31" name="手繪多邊形 110"/>
            <p:cNvSpPr>
              <a:spLocks/>
            </p:cNvSpPr>
            <p:nvPr/>
          </p:nvSpPr>
          <p:spPr bwMode="auto">
            <a:xfrm>
              <a:off x="3245" y="895"/>
              <a:ext cx="356" cy="559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32" name="手繪多邊形 111"/>
            <p:cNvSpPr>
              <a:spLocks/>
            </p:cNvSpPr>
            <p:nvPr/>
          </p:nvSpPr>
          <p:spPr bwMode="auto">
            <a:xfrm>
              <a:off x="3228" y="236"/>
              <a:ext cx="358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33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0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34" name="手繪多邊形 113"/>
            <p:cNvSpPr>
              <a:spLocks/>
            </p:cNvSpPr>
            <p:nvPr/>
          </p:nvSpPr>
          <p:spPr bwMode="auto">
            <a:xfrm>
              <a:off x="3635" y="1863"/>
              <a:ext cx="301" cy="552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35" name="手繪多邊形 114"/>
            <p:cNvSpPr>
              <a:spLocks/>
            </p:cNvSpPr>
            <p:nvPr/>
          </p:nvSpPr>
          <p:spPr bwMode="auto">
            <a:xfrm>
              <a:off x="3654" y="1156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36" name="手繪多邊形 115"/>
            <p:cNvSpPr>
              <a:spLocks/>
            </p:cNvSpPr>
            <p:nvPr/>
          </p:nvSpPr>
          <p:spPr bwMode="auto">
            <a:xfrm>
              <a:off x="3621" y="495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37" name="手繪多邊形 116"/>
            <p:cNvSpPr>
              <a:spLocks/>
            </p:cNvSpPr>
            <p:nvPr/>
          </p:nvSpPr>
          <p:spPr bwMode="auto">
            <a:xfrm>
              <a:off x="3265" y="273"/>
              <a:ext cx="320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38" name="手繪多邊形 117"/>
            <p:cNvSpPr>
              <a:spLocks/>
            </p:cNvSpPr>
            <p:nvPr/>
          </p:nvSpPr>
          <p:spPr bwMode="auto">
            <a:xfrm>
              <a:off x="3279" y="915"/>
              <a:ext cx="320" cy="530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39" name="手繪多邊形 118"/>
            <p:cNvSpPr>
              <a:spLocks/>
            </p:cNvSpPr>
            <p:nvPr/>
          </p:nvSpPr>
          <p:spPr bwMode="auto">
            <a:xfrm>
              <a:off x="3288" y="1626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40" name="手繪多邊形 119"/>
            <p:cNvSpPr>
              <a:spLocks/>
            </p:cNvSpPr>
            <p:nvPr/>
          </p:nvSpPr>
          <p:spPr bwMode="auto">
            <a:xfrm>
              <a:off x="3290" y="2278"/>
              <a:ext cx="311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41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2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42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2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43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9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44" name="手繪多邊形 123"/>
            <p:cNvSpPr>
              <a:spLocks/>
            </p:cNvSpPr>
            <p:nvPr/>
          </p:nvSpPr>
          <p:spPr bwMode="auto">
            <a:xfrm>
              <a:off x="4061" y="1281"/>
              <a:ext cx="194" cy="384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45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46" name="手繪多邊形 125"/>
            <p:cNvSpPr>
              <a:spLocks/>
            </p:cNvSpPr>
            <p:nvPr/>
          </p:nvSpPr>
          <p:spPr bwMode="auto">
            <a:xfrm>
              <a:off x="4039" y="2484"/>
              <a:ext cx="221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47" name="手繪多邊形 126"/>
            <p:cNvSpPr>
              <a:spLocks/>
            </p:cNvSpPr>
            <p:nvPr/>
          </p:nvSpPr>
          <p:spPr bwMode="auto">
            <a:xfrm>
              <a:off x="4050" y="2491"/>
              <a:ext cx="111" cy="360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48" name="手繪多邊形 127"/>
            <p:cNvSpPr>
              <a:spLocks/>
            </p:cNvSpPr>
            <p:nvPr/>
          </p:nvSpPr>
          <p:spPr bwMode="auto">
            <a:xfrm>
              <a:off x="4050" y="3545"/>
              <a:ext cx="221" cy="427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49" name="手繪多邊形 128"/>
            <p:cNvSpPr>
              <a:spLocks/>
            </p:cNvSpPr>
            <p:nvPr/>
          </p:nvSpPr>
          <p:spPr bwMode="auto">
            <a:xfrm>
              <a:off x="4067" y="3556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50" name="手繪多邊形 129"/>
            <p:cNvSpPr>
              <a:spLocks/>
            </p:cNvSpPr>
            <p:nvPr/>
          </p:nvSpPr>
          <p:spPr bwMode="auto">
            <a:xfrm>
              <a:off x="4269" y="2322"/>
              <a:ext cx="217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51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6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52" name="手繪多邊形 131"/>
            <p:cNvSpPr>
              <a:spLocks/>
            </p:cNvSpPr>
            <p:nvPr/>
          </p:nvSpPr>
          <p:spPr bwMode="auto">
            <a:xfrm>
              <a:off x="4253" y="2955"/>
              <a:ext cx="305" cy="480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53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54" name="手繪多邊形 133"/>
            <p:cNvSpPr>
              <a:spLocks/>
            </p:cNvSpPr>
            <p:nvPr/>
          </p:nvSpPr>
          <p:spPr bwMode="auto">
            <a:xfrm>
              <a:off x="4262" y="3591"/>
              <a:ext cx="305" cy="478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55" name="手繪多邊形 134"/>
            <p:cNvSpPr>
              <a:spLocks/>
            </p:cNvSpPr>
            <p:nvPr/>
          </p:nvSpPr>
          <p:spPr bwMode="auto">
            <a:xfrm>
              <a:off x="3972" y="3122"/>
              <a:ext cx="305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56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57" name="手繪多邊形 136"/>
            <p:cNvSpPr>
              <a:spLocks/>
            </p:cNvSpPr>
            <p:nvPr/>
          </p:nvSpPr>
          <p:spPr bwMode="auto">
            <a:xfrm>
              <a:off x="4253" y="2386"/>
              <a:ext cx="305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58" name="手繪多邊形 137"/>
            <p:cNvSpPr>
              <a:spLocks/>
            </p:cNvSpPr>
            <p:nvPr/>
          </p:nvSpPr>
          <p:spPr bwMode="auto">
            <a:xfrm>
              <a:off x="3950" y="1945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59" name="手繪多邊形 138"/>
            <p:cNvSpPr>
              <a:spLocks/>
            </p:cNvSpPr>
            <p:nvPr/>
          </p:nvSpPr>
          <p:spPr bwMode="auto">
            <a:xfrm>
              <a:off x="4253" y="1746"/>
              <a:ext cx="305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60" name="手繪多邊形 139"/>
            <p:cNvSpPr>
              <a:spLocks/>
            </p:cNvSpPr>
            <p:nvPr/>
          </p:nvSpPr>
          <p:spPr bwMode="auto">
            <a:xfrm>
              <a:off x="4247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61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7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62" name="手繪多邊形 141"/>
            <p:cNvSpPr>
              <a:spLocks/>
            </p:cNvSpPr>
            <p:nvPr/>
          </p:nvSpPr>
          <p:spPr bwMode="auto">
            <a:xfrm>
              <a:off x="3993" y="2577"/>
              <a:ext cx="259" cy="473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63" name="手繪多邊形 142"/>
            <p:cNvSpPr>
              <a:spLocks/>
            </p:cNvSpPr>
            <p:nvPr/>
          </p:nvSpPr>
          <p:spPr bwMode="auto">
            <a:xfrm>
              <a:off x="3979" y="1962"/>
              <a:ext cx="258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64" name="手繪多邊形 143"/>
            <p:cNvSpPr>
              <a:spLocks/>
            </p:cNvSpPr>
            <p:nvPr/>
          </p:nvSpPr>
          <p:spPr bwMode="auto">
            <a:xfrm>
              <a:off x="4019" y="1388"/>
              <a:ext cx="228" cy="420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65" name="手繪多邊形 144"/>
            <p:cNvSpPr>
              <a:spLocks/>
            </p:cNvSpPr>
            <p:nvPr/>
          </p:nvSpPr>
          <p:spPr bwMode="auto">
            <a:xfrm>
              <a:off x="4247" y="1240"/>
              <a:ext cx="276" cy="447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66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67" name="手繪多邊形 146"/>
            <p:cNvSpPr>
              <a:spLocks/>
            </p:cNvSpPr>
            <p:nvPr/>
          </p:nvSpPr>
          <p:spPr bwMode="auto">
            <a:xfrm>
              <a:off x="4253" y="2407"/>
              <a:ext cx="270" cy="440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68" name="手繪多邊形 147"/>
            <p:cNvSpPr>
              <a:spLocks/>
            </p:cNvSpPr>
            <p:nvPr/>
          </p:nvSpPr>
          <p:spPr bwMode="auto">
            <a:xfrm>
              <a:off x="4364" y="2647"/>
              <a:ext cx="2" cy="4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69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70" name="手繪多邊形 149"/>
            <p:cNvSpPr>
              <a:spLocks/>
            </p:cNvSpPr>
            <p:nvPr/>
          </p:nvSpPr>
          <p:spPr bwMode="auto">
            <a:xfrm>
              <a:off x="4269" y="3620"/>
              <a:ext cx="267" cy="442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71" name="手繪多邊形 150"/>
            <p:cNvSpPr>
              <a:spLocks/>
            </p:cNvSpPr>
            <p:nvPr/>
          </p:nvSpPr>
          <p:spPr bwMode="auto">
            <a:xfrm>
              <a:off x="4003" y="3100"/>
              <a:ext cx="259" cy="471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72" name="手繪多邊形 151"/>
            <p:cNvSpPr>
              <a:spLocks/>
            </p:cNvSpPr>
            <p:nvPr/>
          </p:nvSpPr>
          <p:spPr bwMode="auto">
            <a:xfrm>
              <a:off x="4010" y="3609"/>
              <a:ext cx="259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73" name="手繪多邊形 152"/>
            <p:cNvSpPr>
              <a:spLocks/>
            </p:cNvSpPr>
            <p:nvPr/>
          </p:nvSpPr>
          <p:spPr bwMode="auto">
            <a:xfrm>
              <a:off x="4227" y="1606"/>
              <a:ext cx="58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</p:grpSp>
      <p:grpSp>
        <p:nvGrpSpPr>
          <p:cNvPr id="174" name="群組中 69"/>
          <p:cNvGrpSpPr>
            <a:grpSpLocks noChangeAspect="1"/>
          </p:cNvGrpSpPr>
          <p:nvPr userDrawn="1"/>
        </p:nvGrpSpPr>
        <p:grpSpPr bwMode="auto">
          <a:xfrm>
            <a:off x="9086850" y="2736850"/>
            <a:ext cx="906463" cy="2416175"/>
            <a:chOff x="3124" y="236"/>
            <a:chExt cx="1443" cy="3848"/>
          </a:xfrm>
        </p:grpSpPr>
        <p:sp>
          <p:nvSpPr>
            <p:cNvPr id="175" name="手繪多邊形 70"/>
            <p:cNvSpPr>
              <a:spLocks/>
            </p:cNvSpPr>
            <p:nvPr/>
          </p:nvSpPr>
          <p:spPr bwMode="auto">
            <a:xfrm>
              <a:off x="3991" y="494"/>
              <a:ext cx="28" cy="1345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76" name="手繪多邊形 71"/>
            <p:cNvSpPr>
              <a:spLocks/>
            </p:cNvSpPr>
            <p:nvPr/>
          </p:nvSpPr>
          <p:spPr bwMode="auto">
            <a:xfrm>
              <a:off x="3811" y="1217"/>
              <a:ext cx="162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77" name="手繪多邊形 72"/>
            <p:cNvSpPr>
              <a:spLocks/>
            </p:cNvSpPr>
            <p:nvPr/>
          </p:nvSpPr>
          <p:spPr bwMode="auto">
            <a:xfrm>
              <a:off x="4021" y="1007"/>
              <a:ext cx="162" cy="248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78" name="手繪多邊形 73"/>
            <p:cNvSpPr>
              <a:spLocks/>
            </p:cNvSpPr>
            <p:nvPr/>
          </p:nvSpPr>
          <p:spPr bwMode="auto">
            <a:xfrm>
              <a:off x="3811" y="1510"/>
              <a:ext cx="162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79" name="手繪多邊形 74"/>
            <p:cNvSpPr>
              <a:spLocks/>
            </p:cNvSpPr>
            <p:nvPr/>
          </p:nvSpPr>
          <p:spPr bwMode="auto">
            <a:xfrm>
              <a:off x="4021" y="1300"/>
              <a:ext cx="162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80" name="手繪多邊形 75"/>
            <p:cNvSpPr>
              <a:spLocks/>
            </p:cNvSpPr>
            <p:nvPr/>
          </p:nvSpPr>
          <p:spPr bwMode="auto">
            <a:xfrm>
              <a:off x="4021" y="1632"/>
              <a:ext cx="162" cy="253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81" name="手繪多邊形 76"/>
            <p:cNvSpPr>
              <a:spLocks/>
            </p:cNvSpPr>
            <p:nvPr/>
          </p:nvSpPr>
          <p:spPr bwMode="auto">
            <a:xfrm>
              <a:off x="3811" y="886"/>
              <a:ext cx="162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82" name="手繪多邊形 77"/>
            <p:cNvSpPr>
              <a:spLocks/>
            </p:cNvSpPr>
            <p:nvPr/>
          </p:nvSpPr>
          <p:spPr bwMode="auto">
            <a:xfrm>
              <a:off x="4021" y="676"/>
              <a:ext cx="162" cy="253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83" name="手繪多邊形 78"/>
            <p:cNvSpPr>
              <a:spLocks/>
            </p:cNvSpPr>
            <p:nvPr/>
          </p:nvSpPr>
          <p:spPr bwMode="auto">
            <a:xfrm>
              <a:off x="3811" y="570"/>
              <a:ext cx="162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84" name="手繪多邊形 79"/>
            <p:cNvSpPr>
              <a:spLocks/>
            </p:cNvSpPr>
            <p:nvPr/>
          </p:nvSpPr>
          <p:spPr bwMode="auto">
            <a:xfrm>
              <a:off x="3811" y="274"/>
              <a:ext cx="162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85" name="手繪多邊形 80"/>
            <p:cNvSpPr>
              <a:spLocks/>
            </p:cNvSpPr>
            <p:nvPr/>
          </p:nvSpPr>
          <p:spPr bwMode="auto">
            <a:xfrm>
              <a:off x="4021" y="360"/>
              <a:ext cx="162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86" name="手繪多邊形 81"/>
            <p:cNvSpPr>
              <a:spLocks/>
            </p:cNvSpPr>
            <p:nvPr/>
          </p:nvSpPr>
          <p:spPr bwMode="auto">
            <a:xfrm>
              <a:off x="3359" y="486"/>
              <a:ext cx="23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87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5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88" name="手繪多邊形 83"/>
            <p:cNvSpPr>
              <a:spLocks/>
            </p:cNvSpPr>
            <p:nvPr/>
          </p:nvSpPr>
          <p:spPr bwMode="auto">
            <a:xfrm>
              <a:off x="3387" y="886"/>
              <a:ext cx="121" cy="195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89" name="手繪多邊形 84"/>
            <p:cNvSpPr>
              <a:spLocks/>
            </p:cNvSpPr>
            <p:nvPr/>
          </p:nvSpPr>
          <p:spPr bwMode="auto">
            <a:xfrm>
              <a:off x="3220" y="1278"/>
              <a:ext cx="126" cy="195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90" name="手繪多邊形 85"/>
            <p:cNvSpPr>
              <a:spLocks/>
            </p:cNvSpPr>
            <p:nvPr/>
          </p:nvSpPr>
          <p:spPr bwMode="auto">
            <a:xfrm>
              <a:off x="3387" y="1113"/>
              <a:ext cx="121" cy="195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91" name="手繪多邊形 86"/>
            <p:cNvSpPr>
              <a:spLocks/>
            </p:cNvSpPr>
            <p:nvPr/>
          </p:nvSpPr>
          <p:spPr bwMode="auto">
            <a:xfrm>
              <a:off x="3387" y="1371"/>
              <a:ext cx="121" cy="197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92" name="手繪多邊形 87"/>
            <p:cNvSpPr>
              <a:spLocks/>
            </p:cNvSpPr>
            <p:nvPr/>
          </p:nvSpPr>
          <p:spPr bwMode="auto">
            <a:xfrm>
              <a:off x="3220" y="792"/>
              <a:ext cx="126" cy="197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93" name="手繪多邊形 88"/>
            <p:cNvSpPr>
              <a:spLocks/>
            </p:cNvSpPr>
            <p:nvPr/>
          </p:nvSpPr>
          <p:spPr bwMode="auto">
            <a:xfrm>
              <a:off x="3387" y="630"/>
              <a:ext cx="121" cy="195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94" name="手繪多邊形 89"/>
            <p:cNvSpPr>
              <a:spLocks/>
            </p:cNvSpPr>
            <p:nvPr/>
          </p:nvSpPr>
          <p:spPr bwMode="auto">
            <a:xfrm>
              <a:off x="3220" y="544"/>
              <a:ext cx="126" cy="197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95" name="手繪多邊形 90"/>
            <p:cNvSpPr>
              <a:spLocks/>
            </p:cNvSpPr>
            <p:nvPr/>
          </p:nvSpPr>
          <p:spPr bwMode="auto">
            <a:xfrm>
              <a:off x="3220" y="317"/>
              <a:ext cx="126" cy="195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96" name="手繪多邊形 91"/>
            <p:cNvSpPr>
              <a:spLocks/>
            </p:cNvSpPr>
            <p:nvPr/>
          </p:nvSpPr>
          <p:spPr bwMode="auto">
            <a:xfrm>
              <a:off x="3387" y="385"/>
              <a:ext cx="121" cy="192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97" name="手繪多邊形 92"/>
            <p:cNvSpPr>
              <a:spLocks/>
            </p:cNvSpPr>
            <p:nvPr/>
          </p:nvSpPr>
          <p:spPr bwMode="auto">
            <a:xfrm>
              <a:off x="3124" y="1063"/>
              <a:ext cx="263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98" name="手繪多邊形 94"/>
            <p:cNvSpPr>
              <a:spLocks/>
            </p:cNvSpPr>
            <p:nvPr/>
          </p:nvSpPr>
          <p:spPr bwMode="auto">
            <a:xfrm>
              <a:off x="3248" y="2924"/>
              <a:ext cx="361" cy="561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99" name="手繪多邊形 95"/>
            <p:cNvSpPr>
              <a:spLocks/>
            </p:cNvSpPr>
            <p:nvPr/>
          </p:nvSpPr>
          <p:spPr bwMode="auto">
            <a:xfrm>
              <a:off x="3324" y="2992"/>
              <a:ext cx="306" cy="521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00" name="手繪多邊形 96"/>
            <p:cNvSpPr>
              <a:spLocks/>
            </p:cNvSpPr>
            <p:nvPr/>
          </p:nvSpPr>
          <p:spPr bwMode="auto">
            <a:xfrm>
              <a:off x="3609" y="375"/>
              <a:ext cx="232" cy="445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01" name="手繪多邊形 97"/>
            <p:cNvSpPr>
              <a:spLocks/>
            </p:cNvSpPr>
            <p:nvPr/>
          </p:nvSpPr>
          <p:spPr bwMode="auto">
            <a:xfrm>
              <a:off x="3713" y="388"/>
              <a:ext cx="116" cy="369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02" name="手繪多邊形 98"/>
            <p:cNvSpPr>
              <a:spLocks/>
            </p:cNvSpPr>
            <p:nvPr/>
          </p:nvSpPr>
          <p:spPr bwMode="auto">
            <a:xfrm>
              <a:off x="3627" y="1758"/>
              <a:ext cx="253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03" name="手繪多邊形 99"/>
            <p:cNvSpPr>
              <a:spLocks/>
            </p:cNvSpPr>
            <p:nvPr/>
          </p:nvSpPr>
          <p:spPr bwMode="auto">
            <a:xfrm>
              <a:off x="3741" y="1766"/>
              <a:ext cx="126" cy="417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04" name="手繪多邊形 100"/>
            <p:cNvSpPr>
              <a:spLocks/>
            </p:cNvSpPr>
            <p:nvPr/>
          </p:nvSpPr>
          <p:spPr bwMode="auto">
            <a:xfrm>
              <a:off x="3609" y="3017"/>
              <a:ext cx="253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05" name="手繪多邊形 101"/>
            <p:cNvSpPr>
              <a:spLocks/>
            </p:cNvSpPr>
            <p:nvPr/>
          </p:nvSpPr>
          <p:spPr bwMode="auto">
            <a:xfrm>
              <a:off x="3720" y="3025"/>
              <a:ext cx="129" cy="417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06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07" name="手繪多邊形 103"/>
            <p:cNvSpPr>
              <a:spLocks/>
            </p:cNvSpPr>
            <p:nvPr/>
          </p:nvSpPr>
          <p:spPr bwMode="auto">
            <a:xfrm>
              <a:off x="3341" y="1538"/>
              <a:ext cx="126" cy="417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08" name="手繪多邊形 104"/>
            <p:cNvSpPr>
              <a:spLocks/>
            </p:cNvSpPr>
            <p:nvPr/>
          </p:nvSpPr>
          <p:spPr bwMode="auto">
            <a:xfrm>
              <a:off x="3260" y="2271"/>
              <a:ext cx="356" cy="561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09" name="手繪多邊形 105"/>
            <p:cNvSpPr>
              <a:spLocks/>
            </p:cNvSpPr>
            <p:nvPr/>
          </p:nvSpPr>
          <p:spPr bwMode="auto">
            <a:xfrm>
              <a:off x="3614" y="1864"/>
              <a:ext cx="359" cy="559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10" name="手繪多邊形 106"/>
            <p:cNvSpPr>
              <a:spLocks/>
            </p:cNvSpPr>
            <p:nvPr/>
          </p:nvSpPr>
          <p:spPr bwMode="auto">
            <a:xfrm>
              <a:off x="3586" y="2463"/>
              <a:ext cx="356" cy="561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11" name="手繪多邊形 107"/>
            <p:cNvSpPr>
              <a:spLocks/>
            </p:cNvSpPr>
            <p:nvPr/>
          </p:nvSpPr>
          <p:spPr bwMode="auto">
            <a:xfrm>
              <a:off x="3592" y="3095"/>
              <a:ext cx="351" cy="564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12" name="手繪多邊形 108"/>
            <p:cNvSpPr>
              <a:spLocks/>
            </p:cNvSpPr>
            <p:nvPr/>
          </p:nvSpPr>
          <p:spPr bwMode="auto">
            <a:xfrm>
              <a:off x="3243" y="1604"/>
              <a:ext cx="359" cy="554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13" name="手繪多邊形 109"/>
            <p:cNvSpPr>
              <a:spLocks/>
            </p:cNvSpPr>
            <p:nvPr/>
          </p:nvSpPr>
          <p:spPr bwMode="auto">
            <a:xfrm>
              <a:off x="3632" y="1139"/>
              <a:ext cx="354" cy="556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14" name="手繪多邊形 110"/>
            <p:cNvSpPr>
              <a:spLocks/>
            </p:cNvSpPr>
            <p:nvPr/>
          </p:nvSpPr>
          <p:spPr bwMode="auto">
            <a:xfrm>
              <a:off x="3243" y="896"/>
              <a:ext cx="359" cy="559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15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1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16" name="手繪多邊形 112"/>
            <p:cNvSpPr>
              <a:spLocks/>
            </p:cNvSpPr>
            <p:nvPr/>
          </p:nvSpPr>
          <p:spPr bwMode="auto">
            <a:xfrm>
              <a:off x="3602" y="489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17" name="手繪多邊形 113"/>
            <p:cNvSpPr>
              <a:spLocks/>
            </p:cNvSpPr>
            <p:nvPr/>
          </p:nvSpPr>
          <p:spPr bwMode="auto">
            <a:xfrm>
              <a:off x="3637" y="1864"/>
              <a:ext cx="298" cy="549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18" name="手繪多邊形 114"/>
            <p:cNvSpPr>
              <a:spLocks/>
            </p:cNvSpPr>
            <p:nvPr/>
          </p:nvSpPr>
          <p:spPr bwMode="auto">
            <a:xfrm>
              <a:off x="3652" y="1156"/>
              <a:ext cx="301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19" name="手繪多邊形 115"/>
            <p:cNvSpPr>
              <a:spLocks/>
            </p:cNvSpPr>
            <p:nvPr/>
          </p:nvSpPr>
          <p:spPr bwMode="auto">
            <a:xfrm>
              <a:off x="3619" y="496"/>
              <a:ext cx="270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20" name="手繪多邊形 116"/>
            <p:cNvSpPr>
              <a:spLocks/>
            </p:cNvSpPr>
            <p:nvPr/>
          </p:nvSpPr>
          <p:spPr bwMode="auto">
            <a:xfrm>
              <a:off x="3266" y="274"/>
              <a:ext cx="318" cy="528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21" name="手繪多邊形 117"/>
            <p:cNvSpPr>
              <a:spLocks/>
            </p:cNvSpPr>
            <p:nvPr/>
          </p:nvSpPr>
          <p:spPr bwMode="auto">
            <a:xfrm>
              <a:off x="3278" y="916"/>
              <a:ext cx="321" cy="528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22" name="手繪多邊形 118"/>
            <p:cNvSpPr>
              <a:spLocks/>
            </p:cNvSpPr>
            <p:nvPr/>
          </p:nvSpPr>
          <p:spPr bwMode="auto">
            <a:xfrm>
              <a:off x="3288" y="1624"/>
              <a:ext cx="306" cy="518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23" name="手繪多邊形 119"/>
            <p:cNvSpPr>
              <a:spLocks/>
            </p:cNvSpPr>
            <p:nvPr/>
          </p:nvSpPr>
          <p:spPr bwMode="auto">
            <a:xfrm>
              <a:off x="3291" y="2276"/>
              <a:ext cx="311" cy="518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24" name="手繪多邊形 120"/>
            <p:cNvSpPr>
              <a:spLocks/>
            </p:cNvSpPr>
            <p:nvPr/>
          </p:nvSpPr>
          <p:spPr bwMode="auto">
            <a:xfrm>
              <a:off x="3609" y="2438"/>
              <a:ext cx="298" cy="549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25" name="手繪多邊形 121"/>
            <p:cNvSpPr>
              <a:spLocks/>
            </p:cNvSpPr>
            <p:nvPr/>
          </p:nvSpPr>
          <p:spPr bwMode="auto">
            <a:xfrm>
              <a:off x="3609" y="3088"/>
              <a:ext cx="298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26" name="手繪多邊形 122"/>
            <p:cNvSpPr>
              <a:spLocks/>
            </p:cNvSpPr>
            <p:nvPr/>
          </p:nvSpPr>
          <p:spPr bwMode="auto">
            <a:xfrm>
              <a:off x="3574" y="752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27" name="手繪多邊形 123"/>
            <p:cNvSpPr>
              <a:spLocks/>
            </p:cNvSpPr>
            <p:nvPr/>
          </p:nvSpPr>
          <p:spPr bwMode="auto">
            <a:xfrm>
              <a:off x="4062" y="1280"/>
              <a:ext cx="195" cy="384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28" name="手繪多邊形 124"/>
            <p:cNvSpPr>
              <a:spLocks/>
            </p:cNvSpPr>
            <p:nvPr/>
          </p:nvSpPr>
          <p:spPr bwMode="auto">
            <a:xfrm>
              <a:off x="4069" y="1293"/>
              <a:ext cx="101" cy="316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29" name="手繪多邊形 125"/>
            <p:cNvSpPr>
              <a:spLocks/>
            </p:cNvSpPr>
            <p:nvPr/>
          </p:nvSpPr>
          <p:spPr bwMode="auto">
            <a:xfrm>
              <a:off x="4039" y="2484"/>
              <a:ext cx="222" cy="427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30" name="手繪多邊形 126"/>
            <p:cNvSpPr>
              <a:spLocks/>
            </p:cNvSpPr>
            <p:nvPr/>
          </p:nvSpPr>
          <p:spPr bwMode="auto">
            <a:xfrm>
              <a:off x="4049" y="2491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31" name="手繪多邊形 127"/>
            <p:cNvSpPr>
              <a:spLocks/>
            </p:cNvSpPr>
            <p:nvPr/>
          </p:nvSpPr>
          <p:spPr bwMode="auto">
            <a:xfrm>
              <a:off x="4049" y="3545"/>
              <a:ext cx="222" cy="427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32" name="手繪多邊形 128"/>
            <p:cNvSpPr>
              <a:spLocks/>
            </p:cNvSpPr>
            <p:nvPr/>
          </p:nvSpPr>
          <p:spPr bwMode="auto">
            <a:xfrm>
              <a:off x="4067" y="3558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33" name="手繪多邊形 129"/>
            <p:cNvSpPr>
              <a:spLocks/>
            </p:cNvSpPr>
            <p:nvPr/>
          </p:nvSpPr>
          <p:spPr bwMode="auto">
            <a:xfrm>
              <a:off x="4269" y="2322"/>
              <a:ext cx="217" cy="432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34" name="手繪多邊形 130"/>
            <p:cNvSpPr>
              <a:spLocks/>
            </p:cNvSpPr>
            <p:nvPr/>
          </p:nvSpPr>
          <p:spPr bwMode="auto">
            <a:xfrm>
              <a:off x="4365" y="2332"/>
              <a:ext cx="111" cy="356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35" name="手繪多邊形 131"/>
            <p:cNvSpPr>
              <a:spLocks/>
            </p:cNvSpPr>
            <p:nvPr/>
          </p:nvSpPr>
          <p:spPr bwMode="auto">
            <a:xfrm>
              <a:off x="4254" y="2954"/>
              <a:ext cx="303" cy="483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36" name="手繪多邊形 132"/>
            <p:cNvSpPr>
              <a:spLocks/>
            </p:cNvSpPr>
            <p:nvPr/>
          </p:nvSpPr>
          <p:spPr bwMode="auto">
            <a:xfrm>
              <a:off x="3963" y="2577"/>
              <a:ext cx="306" cy="478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37" name="手繪多邊形 133"/>
            <p:cNvSpPr>
              <a:spLocks/>
            </p:cNvSpPr>
            <p:nvPr/>
          </p:nvSpPr>
          <p:spPr bwMode="auto">
            <a:xfrm>
              <a:off x="4261" y="3591"/>
              <a:ext cx="306" cy="478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38" name="手繪多邊形 134"/>
            <p:cNvSpPr>
              <a:spLocks/>
            </p:cNvSpPr>
            <p:nvPr/>
          </p:nvSpPr>
          <p:spPr bwMode="auto">
            <a:xfrm>
              <a:off x="3973" y="3123"/>
              <a:ext cx="303" cy="473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39" name="手繪多邊形 135"/>
            <p:cNvSpPr>
              <a:spLocks/>
            </p:cNvSpPr>
            <p:nvPr/>
          </p:nvSpPr>
          <p:spPr bwMode="auto">
            <a:xfrm>
              <a:off x="3981" y="3596"/>
              <a:ext cx="306" cy="480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40" name="手繪多邊形 136"/>
            <p:cNvSpPr>
              <a:spLocks/>
            </p:cNvSpPr>
            <p:nvPr/>
          </p:nvSpPr>
          <p:spPr bwMode="auto">
            <a:xfrm>
              <a:off x="4254" y="2385"/>
              <a:ext cx="303" cy="483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41" name="手繪多邊形 137"/>
            <p:cNvSpPr>
              <a:spLocks/>
            </p:cNvSpPr>
            <p:nvPr/>
          </p:nvSpPr>
          <p:spPr bwMode="auto">
            <a:xfrm>
              <a:off x="3950" y="1945"/>
              <a:ext cx="306" cy="485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42" name="手繪多邊形 138"/>
            <p:cNvSpPr>
              <a:spLocks/>
            </p:cNvSpPr>
            <p:nvPr/>
          </p:nvSpPr>
          <p:spPr bwMode="auto">
            <a:xfrm>
              <a:off x="4254" y="1748"/>
              <a:ext cx="303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43" name="手繪多邊形 139"/>
            <p:cNvSpPr>
              <a:spLocks/>
            </p:cNvSpPr>
            <p:nvPr/>
          </p:nvSpPr>
          <p:spPr bwMode="auto">
            <a:xfrm>
              <a:off x="4249" y="1212"/>
              <a:ext cx="306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44" name="手繪多邊形 140"/>
            <p:cNvSpPr>
              <a:spLocks/>
            </p:cNvSpPr>
            <p:nvPr/>
          </p:nvSpPr>
          <p:spPr bwMode="auto">
            <a:xfrm>
              <a:off x="3991" y="1381"/>
              <a:ext cx="273" cy="427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45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3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46" name="手繪多邊形 142"/>
            <p:cNvSpPr>
              <a:spLocks/>
            </p:cNvSpPr>
            <p:nvPr/>
          </p:nvSpPr>
          <p:spPr bwMode="auto">
            <a:xfrm>
              <a:off x="3978" y="1963"/>
              <a:ext cx="258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47" name="手繪多邊形 143"/>
            <p:cNvSpPr>
              <a:spLocks/>
            </p:cNvSpPr>
            <p:nvPr/>
          </p:nvSpPr>
          <p:spPr bwMode="auto">
            <a:xfrm>
              <a:off x="4019" y="1389"/>
              <a:ext cx="230" cy="420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48" name="手繪多邊形 144"/>
            <p:cNvSpPr>
              <a:spLocks/>
            </p:cNvSpPr>
            <p:nvPr/>
          </p:nvSpPr>
          <p:spPr bwMode="auto">
            <a:xfrm>
              <a:off x="4249" y="1240"/>
              <a:ext cx="275" cy="447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49" name="手繪多邊形 145"/>
            <p:cNvSpPr>
              <a:spLocks/>
            </p:cNvSpPr>
            <p:nvPr/>
          </p:nvSpPr>
          <p:spPr bwMode="auto">
            <a:xfrm>
              <a:off x="4254" y="1766"/>
              <a:ext cx="273" cy="450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50" name="手繪多邊形 146"/>
            <p:cNvSpPr>
              <a:spLocks/>
            </p:cNvSpPr>
            <p:nvPr/>
          </p:nvSpPr>
          <p:spPr bwMode="auto">
            <a:xfrm>
              <a:off x="4254" y="2408"/>
              <a:ext cx="270" cy="440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51" name="手繪多邊形 147"/>
            <p:cNvSpPr>
              <a:spLocks/>
            </p:cNvSpPr>
            <p:nvPr/>
          </p:nvSpPr>
          <p:spPr bwMode="auto">
            <a:xfrm>
              <a:off x="4365" y="2648"/>
              <a:ext cx="0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52" name="手繪多邊形 148"/>
            <p:cNvSpPr>
              <a:spLocks/>
            </p:cNvSpPr>
            <p:nvPr/>
          </p:nvSpPr>
          <p:spPr bwMode="auto">
            <a:xfrm>
              <a:off x="4261" y="2959"/>
              <a:ext cx="268" cy="445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53" name="手繪多邊形 149"/>
            <p:cNvSpPr>
              <a:spLocks/>
            </p:cNvSpPr>
            <p:nvPr/>
          </p:nvSpPr>
          <p:spPr bwMode="auto">
            <a:xfrm>
              <a:off x="4269" y="3621"/>
              <a:ext cx="268" cy="440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54" name="手繪多邊形 150"/>
            <p:cNvSpPr>
              <a:spLocks/>
            </p:cNvSpPr>
            <p:nvPr/>
          </p:nvSpPr>
          <p:spPr bwMode="auto">
            <a:xfrm>
              <a:off x="4001" y="3098"/>
              <a:ext cx="260" cy="473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55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56" name="手繪多邊形 152"/>
            <p:cNvSpPr>
              <a:spLocks/>
            </p:cNvSpPr>
            <p:nvPr/>
          </p:nvSpPr>
          <p:spPr bwMode="auto">
            <a:xfrm>
              <a:off x="4226" y="1606"/>
              <a:ext cx="61" cy="2470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</p:grpSp>
      <p:grpSp>
        <p:nvGrpSpPr>
          <p:cNvPr id="257" name="群組中 50"/>
          <p:cNvGrpSpPr>
            <a:grpSpLocks noChangeAspect="1"/>
          </p:cNvGrpSpPr>
          <p:nvPr userDrawn="1"/>
        </p:nvGrpSpPr>
        <p:grpSpPr bwMode="auto">
          <a:xfrm>
            <a:off x="10514013" y="2438400"/>
            <a:ext cx="1484312" cy="2195513"/>
            <a:chOff x="3369" y="1563"/>
            <a:chExt cx="940" cy="1390"/>
          </a:xfrm>
        </p:grpSpPr>
        <p:sp>
          <p:nvSpPr>
            <p:cNvPr id="258" name="手繪多邊形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59" name="手繪多邊形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60" name="手繪多邊形 53"/>
            <p:cNvSpPr>
              <a:spLocks/>
            </p:cNvSpPr>
            <p:nvPr/>
          </p:nvSpPr>
          <p:spPr bwMode="auto">
            <a:xfrm>
              <a:off x="3636" y="1889"/>
              <a:ext cx="24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61" name="手繪多邊形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62" name="手繪多邊形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63" name="手繪多邊形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64" name="手繪多邊形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65" name="手繪多邊形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66" name="手繪多邊形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67" name="手繪多邊形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68" name="手繪多邊形 61"/>
            <p:cNvSpPr>
              <a:spLocks/>
            </p:cNvSpPr>
            <p:nvPr/>
          </p:nvSpPr>
          <p:spPr bwMode="auto">
            <a:xfrm>
              <a:off x="3815" y="2414"/>
              <a:ext cx="62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69" name="手繪多邊形 62"/>
            <p:cNvSpPr>
              <a:spLocks/>
            </p:cNvSpPr>
            <p:nvPr/>
          </p:nvSpPr>
          <p:spPr bwMode="auto">
            <a:xfrm>
              <a:off x="3679" y="2388"/>
              <a:ext cx="306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70" name="手繪多邊形 63"/>
            <p:cNvSpPr>
              <a:spLocks/>
            </p:cNvSpPr>
            <p:nvPr/>
          </p:nvSpPr>
          <p:spPr bwMode="auto">
            <a:xfrm>
              <a:off x="3457" y="2073"/>
              <a:ext cx="777" cy="359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solidFill>
                  <a:schemeClr val="accent6"/>
                </a:solidFill>
                <a:latin typeface="+mn-lt"/>
                <a:ea typeface="+mn-ea"/>
              </a:endParaRPr>
            </a:p>
          </p:txBody>
        </p:sp>
        <p:sp>
          <p:nvSpPr>
            <p:cNvPr id="271" name="手繪多邊形 64"/>
            <p:cNvSpPr>
              <a:spLocks/>
            </p:cNvSpPr>
            <p:nvPr/>
          </p:nvSpPr>
          <p:spPr bwMode="auto">
            <a:xfrm>
              <a:off x="3702" y="1828"/>
              <a:ext cx="302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72" name="手繪多邊形 65"/>
            <p:cNvSpPr>
              <a:spLocks/>
            </p:cNvSpPr>
            <p:nvPr/>
          </p:nvSpPr>
          <p:spPr bwMode="auto">
            <a:xfrm>
              <a:off x="3679" y="2043"/>
              <a:ext cx="313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73" name="手繪多邊形 66"/>
            <p:cNvSpPr>
              <a:spLocks/>
            </p:cNvSpPr>
            <p:nvPr/>
          </p:nvSpPr>
          <p:spPr bwMode="auto">
            <a:xfrm>
              <a:off x="3665" y="2376"/>
              <a:ext cx="327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74" name="手繪多邊形 67"/>
            <p:cNvSpPr>
              <a:spLocks/>
            </p:cNvSpPr>
            <p:nvPr/>
          </p:nvSpPr>
          <p:spPr bwMode="auto">
            <a:xfrm>
              <a:off x="3650" y="1563"/>
              <a:ext cx="397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solidFill>
                  <a:schemeClr val="accent6"/>
                </a:solidFill>
                <a:latin typeface="+mn-lt"/>
                <a:ea typeface="+mn-ea"/>
              </a:endParaRPr>
            </a:p>
          </p:txBody>
        </p:sp>
        <p:sp>
          <p:nvSpPr>
            <p:cNvPr id="275" name="手繪多邊形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76" name="手繪多邊形 69"/>
            <p:cNvSpPr>
              <a:spLocks/>
            </p:cNvSpPr>
            <p:nvPr/>
          </p:nvSpPr>
          <p:spPr bwMode="auto">
            <a:xfrm>
              <a:off x="3780" y="1920"/>
              <a:ext cx="60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77" name="手繪多邊形 70"/>
            <p:cNvSpPr>
              <a:spLocks/>
            </p:cNvSpPr>
            <p:nvPr/>
          </p:nvSpPr>
          <p:spPr bwMode="auto">
            <a:xfrm>
              <a:off x="3709" y="1948"/>
              <a:ext cx="293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78" name="手繪多邊形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79" name="手繪多邊形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80" name="手繪多邊形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81" name="手繪多邊形 74"/>
            <p:cNvSpPr>
              <a:spLocks/>
            </p:cNvSpPr>
            <p:nvPr/>
          </p:nvSpPr>
          <p:spPr bwMode="auto">
            <a:xfrm>
              <a:off x="3724" y="2187"/>
              <a:ext cx="105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82" name="手繪多邊形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83" name="手繪多邊形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84" name="手繪多邊形 77"/>
            <p:cNvSpPr>
              <a:spLocks/>
            </p:cNvSpPr>
            <p:nvPr/>
          </p:nvSpPr>
          <p:spPr bwMode="auto">
            <a:xfrm>
              <a:off x="3835" y="2116"/>
              <a:ext cx="12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85" name="手繪多邊形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</p:grpSp>
      <p:grpSp>
        <p:nvGrpSpPr>
          <p:cNvPr id="286" name="群組中 5"/>
          <p:cNvGrpSpPr>
            <a:grpSpLocks noChangeAspect="1"/>
          </p:cNvGrpSpPr>
          <p:nvPr userDrawn="1"/>
        </p:nvGrpSpPr>
        <p:grpSpPr bwMode="auto">
          <a:xfrm>
            <a:off x="7988300" y="2989263"/>
            <a:ext cx="2439988" cy="3073400"/>
            <a:chOff x="2968" y="1107"/>
            <a:chExt cx="1736" cy="2188"/>
          </a:xfrm>
        </p:grpSpPr>
        <p:sp>
          <p:nvSpPr>
            <p:cNvPr id="287" name="手繪多邊形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88" name="Oval 7"/>
            <p:cNvSpPr>
              <a:spLocks noChangeArrowheads="1"/>
            </p:cNvSpPr>
            <p:nvPr/>
          </p:nvSpPr>
          <p:spPr bwMode="auto">
            <a:xfrm>
              <a:off x="3226" y="1551"/>
              <a:ext cx="46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89" name="手繪多邊形 8"/>
            <p:cNvSpPr>
              <a:spLocks/>
            </p:cNvSpPr>
            <p:nvPr/>
          </p:nvSpPr>
          <p:spPr bwMode="auto">
            <a:xfrm>
              <a:off x="3802" y="2488"/>
              <a:ext cx="87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90" name="手繪多邊形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91" name="手繪多邊形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92" name="手繪多邊形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93" name="手繪多邊形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94" name="手繪多邊形 13"/>
            <p:cNvSpPr>
              <a:spLocks/>
            </p:cNvSpPr>
            <p:nvPr/>
          </p:nvSpPr>
          <p:spPr bwMode="auto">
            <a:xfrm>
              <a:off x="3549" y="1495"/>
              <a:ext cx="549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95" name="手繪多邊形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96" name="手繪多邊形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97" name="手繪多邊形 16"/>
            <p:cNvSpPr>
              <a:spLocks/>
            </p:cNvSpPr>
            <p:nvPr/>
          </p:nvSpPr>
          <p:spPr bwMode="auto">
            <a:xfrm>
              <a:off x="3686" y="1665"/>
              <a:ext cx="113" cy="62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98" name="手繪多邊形 17"/>
            <p:cNvSpPr>
              <a:spLocks/>
            </p:cNvSpPr>
            <p:nvPr/>
          </p:nvSpPr>
          <p:spPr bwMode="auto">
            <a:xfrm>
              <a:off x="3839" y="1665"/>
              <a:ext cx="120" cy="62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99" name="手繪多邊形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00" name="手繪多邊形 19"/>
            <p:cNvSpPr>
              <a:spLocks/>
            </p:cNvSpPr>
            <p:nvPr/>
          </p:nvSpPr>
          <p:spPr bwMode="auto">
            <a:xfrm>
              <a:off x="3661" y="1772"/>
              <a:ext cx="358" cy="53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01" name="手繪多邊形 20"/>
            <p:cNvSpPr>
              <a:spLocks/>
            </p:cNvSpPr>
            <p:nvPr/>
          </p:nvSpPr>
          <p:spPr bwMode="auto">
            <a:xfrm>
              <a:off x="3957" y="1711"/>
              <a:ext cx="104" cy="95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02" name="手繪多邊形 21"/>
            <p:cNvSpPr>
              <a:spLocks/>
            </p:cNvSpPr>
            <p:nvPr/>
          </p:nvSpPr>
          <p:spPr bwMode="auto">
            <a:xfrm>
              <a:off x="3626" y="1731"/>
              <a:ext cx="86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03" name="手繪多邊形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04" name="手繪多邊形 23"/>
            <p:cNvSpPr>
              <a:spLocks/>
            </p:cNvSpPr>
            <p:nvPr/>
          </p:nvSpPr>
          <p:spPr bwMode="auto">
            <a:xfrm>
              <a:off x="3674" y="1334"/>
              <a:ext cx="300" cy="185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05" name="手繪多邊形 24"/>
            <p:cNvSpPr>
              <a:spLocks/>
            </p:cNvSpPr>
            <p:nvPr/>
          </p:nvSpPr>
          <p:spPr bwMode="auto">
            <a:xfrm>
              <a:off x="3828" y="2019"/>
              <a:ext cx="28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06" name="手繪多邊形 25"/>
            <p:cNvSpPr>
              <a:spLocks/>
            </p:cNvSpPr>
            <p:nvPr/>
          </p:nvSpPr>
          <p:spPr bwMode="auto">
            <a:xfrm>
              <a:off x="3638" y="2541"/>
              <a:ext cx="443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</p:grpSp>
      <p:sp>
        <p:nvSpPr>
          <p:cNvPr id="307" name="手繪多邊形 52"/>
          <p:cNvSpPr>
            <a:spLocks/>
          </p:cNvSpPr>
          <p:nvPr userDrawn="1"/>
        </p:nvSpPr>
        <p:spPr bwMode="auto">
          <a:xfrm>
            <a:off x="0" y="5181600"/>
            <a:ext cx="11163300" cy="1676400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>
              <a:latin typeface="+mn-lt"/>
              <a:ea typeface="+mn-ea"/>
            </a:endParaRPr>
          </a:p>
        </p:txBody>
      </p:sp>
      <p:grpSp>
        <p:nvGrpSpPr>
          <p:cNvPr id="308" name="群組中 29"/>
          <p:cNvGrpSpPr>
            <a:grpSpLocks noChangeAspect="1"/>
          </p:cNvGrpSpPr>
          <p:nvPr userDrawn="1"/>
        </p:nvGrpSpPr>
        <p:grpSpPr bwMode="auto">
          <a:xfrm flipH="1">
            <a:off x="9191625" y="4800600"/>
            <a:ext cx="2998788" cy="2082800"/>
            <a:chOff x="2481" y="1188"/>
            <a:chExt cx="2735" cy="1900"/>
          </a:xfrm>
        </p:grpSpPr>
        <p:sp>
          <p:nvSpPr>
            <p:cNvPr id="309" name="手繪多邊形 30"/>
            <p:cNvSpPr>
              <a:spLocks/>
            </p:cNvSpPr>
            <p:nvPr/>
          </p:nvSpPr>
          <p:spPr bwMode="auto">
            <a:xfrm>
              <a:off x="3337" y="1462"/>
              <a:ext cx="747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10" name="手繪多邊形 31"/>
            <p:cNvSpPr>
              <a:spLocks/>
            </p:cNvSpPr>
            <p:nvPr/>
          </p:nvSpPr>
          <p:spPr bwMode="auto">
            <a:xfrm>
              <a:off x="3424" y="1551"/>
              <a:ext cx="307" cy="223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11" name="手繪多邊形 32"/>
            <p:cNvSpPr>
              <a:spLocks/>
            </p:cNvSpPr>
            <p:nvPr/>
          </p:nvSpPr>
          <p:spPr bwMode="auto">
            <a:xfrm>
              <a:off x="3241" y="1662"/>
              <a:ext cx="754" cy="660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12" name="手繪多邊形 33"/>
            <p:cNvSpPr>
              <a:spLocks/>
            </p:cNvSpPr>
            <p:nvPr/>
          </p:nvSpPr>
          <p:spPr bwMode="auto">
            <a:xfrm>
              <a:off x="2481" y="1188"/>
              <a:ext cx="1055" cy="1313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13" name="手繪多邊形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14" name="手繪多邊形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15" name="手繪多邊形 36"/>
            <p:cNvSpPr>
              <a:spLocks/>
            </p:cNvSpPr>
            <p:nvPr/>
          </p:nvSpPr>
          <p:spPr bwMode="auto">
            <a:xfrm>
              <a:off x="3057" y="1591"/>
              <a:ext cx="227" cy="733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16" name="手繪多邊形 37"/>
            <p:cNvSpPr>
              <a:spLocks/>
            </p:cNvSpPr>
            <p:nvPr/>
          </p:nvSpPr>
          <p:spPr bwMode="auto">
            <a:xfrm>
              <a:off x="2616" y="1593"/>
              <a:ext cx="148" cy="779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17" name="手繪多邊形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18" name="手繪多邊形 39"/>
            <p:cNvSpPr>
              <a:spLocks/>
            </p:cNvSpPr>
            <p:nvPr/>
          </p:nvSpPr>
          <p:spPr bwMode="auto">
            <a:xfrm>
              <a:off x="2674" y="1301"/>
              <a:ext cx="340" cy="287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19" name="手繪多邊形 40"/>
            <p:cNvSpPr>
              <a:spLocks/>
            </p:cNvSpPr>
            <p:nvPr/>
          </p:nvSpPr>
          <p:spPr bwMode="auto">
            <a:xfrm>
              <a:off x="4079" y="2055"/>
              <a:ext cx="1137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20" name="手繪多邊形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21" name="手繪多邊形 42"/>
            <p:cNvSpPr>
              <a:spLocks/>
            </p:cNvSpPr>
            <p:nvPr/>
          </p:nvSpPr>
          <p:spPr bwMode="auto">
            <a:xfrm>
              <a:off x="4472" y="2389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22" name="手繪多邊形 43"/>
            <p:cNvSpPr>
              <a:spLocks/>
            </p:cNvSpPr>
            <p:nvPr/>
          </p:nvSpPr>
          <p:spPr bwMode="auto">
            <a:xfrm>
              <a:off x="4840" y="2557"/>
              <a:ext cx="132" cy="462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23" name="手繪多邊形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24" name="手繪多邊形 45"/>
            <p:cNvSpPr>
              <a:spLocks/>
            </p:cNvSpPr>
            <p:nvPr/>
          </p:nvSpPr>
          <p:spPr bwMode="auto">
            <a:xfrm>
              <a:off x="4950" y="2415"/>
              <a:ext cx="233" cy="647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25" name="手繪多邊形 46"/>
            <p:cNvSpPr>
              <a:spLocks/>
            </p:cNvSpPr>
            <p:nvPr/>
          </p:nvSpPr>
          <p:spPr bwMode="auto">
            <a:xfrm>
              <a:off x="4179" y="2322"/>
              <a:ext cx="275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26" name="手繪多邊形 47"/>
            <p:cNvSpPr>
              <a:spLocks/>
            </p:cNvSpPr>
            <p:nvPr/>
          </p:nvSpPr>
          <p:spPr bwMode="auto">
            <a:xfrm>
              <a:off x="3772" y="1709"/>
              <a:ext cx="233" cy="549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27" name="手繪多邊形 48"/>
            <p:cNvSpPr>
              <a:spLocks/>
            </p:cNvSpPr>
            <p:nvPr/>
          </p:nvSpPr>
          <p:spPr bwMode="auto">
            <a:xfrm>
              <a:off x="3690" y="1764"/>
              <a:ext cx="93" cy="468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28" name="手繪多邊形 49"/>
            <p:cNvSpPr>
              <a:spLocks/>
            </p:cNvSpPr>
            <p:nvPr/>
          </p:nvSpPr>
          <p:spPr bwMode="auto">
            <a:xfrm>
              <a:off x="2481" y="1663"/>
              <a:ext cx="2130" cy="1411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29" name="手繪多邊形 50"/>
            <p:cNvSpPr>
              <a:spLocks/>
            </p:cNvSpPr>
            <p:nvPr/>
          </p:nvSpPr>
          <p:spPr bwMode="auto">
            <a:xfrm>
              <a:off x="2481" y="2037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30" name="手繪多邊形 51"/>
            <p:cNvSpPr>
              <a:spLocks/>
            </p:cNvSpPr>
            <p:nvPr/>
          </p:nvSpPr>
          <p:spPr bwMode="auto">
            <a:xfrm>
              <a:off x="2639" y="1756"/>
              <a:ext cx="1186" cy="656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31" name="手繪多邊形 52"/>
            <p:cNvSpPr>
              <a:spLocks/>
            </p:cNvSpPr>
            <p:nvPr/>
          </p:nvSpPr>
          <p:spPr bwMode="auto">
            <a:xfrm>
              <a:off x="3938" y="2223"/>
              <a:ext cx="569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32" name="手繪多邊形 53"/>
            <p:cNvSpPr>
              <a:spLocks/>
            </p:cNvSpPr>
            <p:nvPr/>
          </p:nvSpPr>
          <p:spPr bwMode="auto">
            <a:xfrm>
              <a:off x="3073" y="1769"/>
              <a:ext cx="101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33" name="手繪多邊形 54"/>
            <p:cNvSpPr>
              <a:spLocks/>
            </p:cNvSpPr>
            <p:nvPr/>
          </p:nvSpPr>
          <p:spPr bwMode="auto">
            <a:xfrm>
              <a:off x="3477" y="2415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34" name="手繪多邊形 55"/>
            <p:cNvSpPr>
              <a:spLocks/>
            </p:cNvSpPr>
            <p:nvPr/>
          </p:nvSpPr>
          <p:spPr bwMode="auto">
            <a:xfrm>
              <a:off x="3442" y="2393"/>
              <a:ext cx="362" cy="681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35" name="手繪多邊形 56"/>
            <p:cNvSpPr>
              <a:spLocks/>
            </p:cNvSpPr>
            <p:nvPr/>
          </p:nvSpPr>
          <p:spPr bwMode="auto">
            <a:xfrm>
              <a:off x="2481" y="2452"/>
              <a:ext cx="277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36" name="手繪多邊形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37" name="手繪多邊形 58"/>
            <p:cNvSpPr>
              <a:spLocks/>
            </p:cNvSpPr>
            <p:nvPr/>
          </p:nvSpPr>
          <p:spPr bwMode="auto">
            <a:xfrm>
              <a:off x="3306" y="1817"/>
              <a:ext cx="58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38" name="手繪多邊形 59"/>
            <p:cNvSpPr>
              <a:spLocks/>
            </p:cNvSpPr>
            <p:nvPr/>
          </p:nvSpPr>
          <p:spPr bwMode="auto">
            <a:xfrm>
              <a:off x="3865" y="2512"/>
              <a:ext cx="948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39" name="手繪多邊形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40" name="手繪多邊形 61"/>
            <p:cNvSpPr>
              <a:spLocks/>
            </p:cNvSpPr>
            <p:nvPr/>
          </p:nvSpPr>
          <p:spPr bwMode="auto">
            <a:xfrm>
              <a:off x="3919" y="2629"/>
              <a:ext cx="889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41" name="手繪多邊形 62"/>
            <p:cNvSpPr>
              <a:spLocks noEditPoints="1"/>
            </p:cNvSpPr>
            <p:nvPr/>
          </p:nvSpPr>
          <p:spPr bwMode="auto">
            <a:xfrm>
              <a:off x="3906" y="2659"/>
              <a:ext cx="869" cy="424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42" name="手繪多邊形 63"/>
            <p:cNvSpPr>
              <a:spLocks/>
            </p:cNvSpPr>
            <p:nvPr/>
          </p:nvSpPr>
          <p:spPr bwMode="auto">
            <a:xfrm>
              <a:off x="4240" y="2565"/>
              <a:ext cx="217" cy="217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43" name="手繪多邊形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44" name="手繪多邊形 65"/>
            <p:cNvSpPr>
              <a:spLocks/>
            </p:cNvSpPr>
            <p:nvPr/>
          </p:nvSpPr>
          <p:spPr bwMode="auto">
            <a:xfrm>
              <a:off x="3311" y="2071"/>
              <a:ext cx="507" cy="168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</p:grpSp>
      <p:grpSp>
        <p:nvGrpSpPr>
          <p:cNvPr id="345" name="群組中 347"/>
          <p:cNvGrpSpPr>
            <a:grpSpLocks/>
          </p:cNvGrpSpPr>
          <p:nvPr userDrawn="1"/>
        </p:nvGrpSpPr>
        <p:grpSpPr bwMode="auto">
          <a:xfrm>
            <a:off x="-1588" y="3798888"/>
            <a:ext cx="4386263" cy="3084512"/>
            <a:chOff x="-1588" y="4419600"/>
            <a:chExt cx="3504440" cy="2464312"/>
          </a:xfrm>
        </p:grpSpPr>
        <p:grpSp>
          <p:nvGrpSpPr>
            <p:cNvPr id="346" name="群組中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265" cy="2458133"/>
              <a:chOff x="437" y="-367"/>
              <a:chExt cx="5798" cy="5041"/>
            </a:xfrm>
          </p:grpSpPr>
          <p:sp>
            <p:nvSpPr>
              <p:cNvPr id="372" name="手繪多邊形 157"/>
              <p:cNvSpPr>
                <a:spLocks/>
              </p:cNvSpPr>
              <p:nvPr/>
            </p:nvSpPr>
            <p:spPr bwMode="auto">
              <a:xfrm>
                <a:off x="2494" y="-125"/>
                <a:ext cx="1751" cy="1831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73" name="手繪多邊形 158"/>
              <p:cNvSpPr>
                <a:spLocks/>
              </p:cNvSpPr>
              <p:nvPr/>
            </p:nvSpPr>
            <p:spPr bwMode="auto">
              <a:xfrm>
                <a:off x="2364" y="88"/>
                <a:ext cx="1808" cy="1631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74" name="手繪多邊形 159"/>
              <p:cNvSpPr>
                <a:spLocks/>
              </p:cNvSpPr>
              <p:nvPr/>
            </p:nvSpPr>
            <p:spPr bwMode="auto">
              <a:xfrm>
                <a:off x="3613" y="218"/>
                <a:ext cx="533" cy="1254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75" name="手繪多邊形 160"/>
              <p:cNvSpPr>
                <a:spLocks/>
              </p:cNvSpPr>
              <p:nvPr/>
            </p:nvSpPr>
            <p:spPr bwMode="auto">
              <a:xfrm>
                <a:off x="3535" y="348"/>
                <a:ext cx="330" cy="1092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76" name="手繪多邊形 161"/>
              <p:cNvSpPr>
                <a:spLocks/>
              </p:cNvSpPr>
              <p:nvPr/>
            </p:nvSpPr>
            <p:spPr bwMode="auto">
              <a:xfrm>
                <a:off x="3004" y="-99"/>
                <a:ext cx="679" cy="424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77" name="手繪多邊形 162"/>
              <p:cNvSpPr>
                <a:spLocks/>
              </p:cNvSpPr>
              <p:nvPr/>
            </p:nvSpPr>
            <p:spPr bwMode="auto">
              <a:xfrm>
                <a:off x="2955" y="-99"/>
                <a:ext cx="577" cy="473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78" name="手繪多邊形 163"/>
              <p:cNvSpPr>
                <a:spLocks/>
              </p:cNvSpPr>
              <p:nvPr/>
            </p:nvSpPr>
            <p:spPr bwMode="auto">
              <a:xfrm>
                <a:off x="476" y="-162"/>
                <a:ext cx="2411" cy="1992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79" name="手繪多邊形 164"/>
              <p:cNvSpPr>
                <a:spLocks/>
              </p:cNvSpPr>
              <p:nvPr/>
            </p:nvSpPr>
            <p:spPr bwMode="auto">
              <a:xfrm>
                <a:off x="559" y="62"/>
                <a:ext cx="832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80" name="手繪多邊形 165"/>
              <p:cNvSpPr>
                <a:spLocks/>
              </p:cNvSpPr>
              <p:nvPr/>
            </p:nvSpPr>
            <p:spPr bwMode="auto">
              <a:xfrm>
                <a:off x="1985" y="171"/>
                <a:ext cx="260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81" name="手繪多邊形 166"/>
              <p:cNvSpPr>
                <a:spLocks/>
              </p:cNvSpPr>
              <p:nvPr/>
            </p:nvSpPr>
            <p:spPr bwMode="auto">
              <a:xfrm>
                <a:off x="1288" y="-367"/>
                <a:ext cx="720" cy="471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82" name="手繪多邊形 167"/>
              <p:cNvSpPr>
                <a:spLocks/>
              </p:cNvSpPr>
              <p:nvPr/>
            </p:nvSpPr>
            <p:spPr bwMode="auto">
              <a:xfrm>
                <a:off x="1392" y="-344"/>
                <a:ext cx="658" cy="492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83" name="手繪多邊形 168"/>
              <p:cNvSpPr>
                <a:spLocks/>
              </p:cNvSpPr>
              <p:nvPr/>
            </p:nvSpPr>
            <p:spPr bwMode="auto">
              <a:xfrm>
                <a:off x="3150" y="179"/>
                <a:ext cx="2617" cy="2562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84" name="手繪多邊形 169"/>
              <p:cNvSpPr>
                <a:spLocks/>
              </p:cNvSpPr>
              <p:nvPr/>
            </p:nvSpPr>
            <p:spPr bwMode="auto">
              <a:xfrm>
                <a:off x="3254" y="538"/>
                <a:ext cx="2611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85" name="手繪多邊形 170"/>
              <p:cNvSpPr>
                <a:spLocks/>
              </p:cNvSpPr>
              <p:nvPr/>
            </p:nvSpPr>
            <p:spPr bwMode="auto">
              <a:xfrm>
                <a:off x="3816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86" name="手繪多邊形 171"/>
              <p:cNvSpPr>
                <a:spLocks/>
              </p:cNvSpPr>
              <p:nvPr/>
            </p:nvSpPr>
            <p:spPr bwMode="auto">
              <a:xfrm>
                <a:off x="4378" y="325"/>
                <a:ext cx="70" cy="330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87" name="手繪多邊形 172"/>
              <p:cNvSpPr>
                <a:spLocks/>
              </p:cNvSpPr>
              <p:nvPr/>
            </p:nvSpPr>
            <p:spPr bwMode="auto">
              <a:xfrm>
                <a:off x="3816" y="536"/>
                <a:ext cx="427" cy="135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88" name="手繪多邊形 173"/>
              <p:cNvSpPr>
                <a:spLocks/>
              </p:cNvSpPr>
              <p:nvPr/>
            </p:nvSpPr>
            <p:spPr bwMode="auto">
              <a:xfrm>
                <a:off x="4828" y="848"/>
                <a:ext cx="476" cy="1581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89" name="手繪多邊形 174"/>
              <p:cNvSpPr>
                <a:spLocks/>
              </p:cNvSpPr>
              <p:nvPr/>
            </p:nvSpPr>
            <p:spPr bwMode="auto">
              <a:xfrm>
                <a:off x="4812" y="840"/>
                <a:ext cx="492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90" name="手繪多邊形 175"/>
              <p:cNvSpPr>
                <a:spLocks/>
              </p:cNvSpPr>
              <p:nvPr/>
            </p:nvSpPr>
            <p:spPr bwMode="auto">
              <a:xfrm>
                <a:off x="4489" y="915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91" name="手繪多邊形 176"/>
              <p:cNvSpPr>
                <a:spLocks/>
              </p:cNvSpPr>
              <p:nvPr/>
            </p:nvSpPr>
            <p:spPr bwMode="auto">
              <a:xfrm>
                <a:off x="4635" y="897"/>
                <a:ext cx="336" cy="1381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92" name="手繪多邊形 177"/>
              <p:cNvSpPr>
                <a:spLocks/>
              </p:cNvSpPr>
              <p:nvPr/>
            </p:nvSpPr>
            <p:spPr bwMode="auto">
              <a:xfrm>
                <a:off x="3860" y="853"/>
                <a:ext cx="375" cy="1428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93" name="手繪多邊形 178"/>
              <p:cNvSpPr>
                <a:spLocks/>
              </p:cNvSpPr>
              <p:nvPr/>
            </p:nvSpPr>
            <p:spPr bwMode="auto">
              <a:xfrm>
                <a:off x="3751" y="827"/>
                <a:ext cx="388" cy="1428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94" name="手繪多邊形 179"/>
              <p:cNvSpPr>
                <a:spLocks/>
              </p:cNvSpPr>
              <p:nvPr/>
            </p:nvSpPr>
            <p:spPr bwMode="auto">
              <a:xfrm>
                <a:off x="3231" y="749"/>
                <a:ext cx="583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95" name="手繪多邊形 180"/>
              <p:cNvSpPr>
                <a:spLocks/>
              </p:cNvSpPr>
              <p:nvPr/>
            </p:nvSpPr>
            <p:spPr bwMode="auto">
              <a:xfrm>
                <a:off x="3246" y="728"/>
                <a:ext cx="471" cy="1306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96" name="手繪多邊形 190"/>
              <p:cNvSpPr>
                <a:spLocks/>
              </p:cNvSpPr>
              <p:nvPr/>
            </p:nvSpPr>
            <p:spPr bwMode="auto">
              <a:xfrm>
                <a:off x="437" y="-172"/>
                <a:ext cx="4211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97" name="手繪多邊形 191"/>
              <p:cNvSpPr>
                <a:spLocks/>
              </p:cNvSpPr>
              <p:nvPr/>
            </p:nvSpPr>
            <p:spPr bwMode="auto">
              <a:xfrm>
                <a:off x="507" y="356"/>
                <a:ext cx="4261" cy="3051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98" name="手繪多邊形 192"/>
              <p:cNvSpPr>
                <a:spLocks/>
              </p:cNvSpPr>
              <p:nvPr/>
            </p:nvSpPr>
            <p:spPr bwMode="auto">
              <a:xfrm>
                <a:off x="1558" y="-125"/>
                <a:ext cx="1862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99" name="手繪多邊形 193"/>
              <p:cNvSpPr>
                <a:spLocks/>
              </p:cNvSpPr>
              <p:nvPr/>
            </p:nvSpPr>
            <p:spPr bwMode="auto">
              <a:xfrm>
                <a:off x="2609" y="-42"/>
                <a:ext cx="133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400" name="手繪多邊形 194"/>
              <p:cNvSpPr>
                <a:spLocks/>
              </p:cNvSpPr>
              <p:nvPr/>
            </p:nvSpPr>
            <p:spPr bwMode="auto">
              <a:xfrm>
                <a:off x="1558" y="343"/>
                <a:ext cx="799" cy="268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401" name="手繪多邊形 195"/>
              <p:cNvSpPr>
                <a:spLocks/>
              </p:cNvSpPr>
              <p:nvPr/>
            </p:nvSpPr>
            <p:spPr bwMode="auto">
              <a:xfrm>
                <a:off x="3483" y="3506"/>
                <a:ext cx="44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402" name="手繪多邊形 196"/>
              <p:cNvSpPr>
                <a:spLocks/>
              </p:cNvSpPr>
              <p:nvPr/>
            </p:nvSpPr>
            <p:spPr bwMode="auto">
              <a:xfrm>
                <a:off x="3454" y="936"/>
                <a:ext cx="942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403" name="手繪多邊形 197"/>
              <p:cNvSpPr>
                <a:spLocks/>
              </p:cNvSpPr>
              <p:nvPr/>
            </p:nvSpPr>
            <p:spPr bwMode="auto">
              <a:xfrm>
                <a:off x="2825" y="1061"/>
                <a:ext cx="877" cy="2552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404" name="手繪多邊形 198"/>
              <p:cNvSpPr>
                <a:spLocks/>
              </p:cNvSpPr>
              <p:nvPr/>
            </p:nvSpPr>
            <p:spPr bwMode="auto">
              <a:xfrm>
                <a:off x="2294" y="-34"/>
                <a:ext cx="338" cy="122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405" name="手繪多邊形 199"/>
              <p:cNvSpPr>
                <a:spLocks/>
              </p:cNvSpPr>
              <p:nvPr/>
            </p:nvSpPr>
            <p:spPr bwMode="auto">
              <a:xfrm>
                <a:off x="512" y="772"/>
                <a:ext cx="3831" cy="2812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406" name="手繪多邊形 214"/>
              <p:cNvSpPr>
                <a:spLocks/>
              </p:cNvSpPr>
              <p:nvPr/>
            </p:nvSpPr>
            <p:spPr bwMode="auto">
              <a:xfrm>
                <a:off x="1407" y="1313"/>
                <a:ext cx="4828" cy="3360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407" name="手繪多邊形 215"/>
              <p:cNvSpPr>
                <a:spLocks/>
              </p:cNvSpPr>
              <p:nvPr/>
            </p:nvSpPr>
            <p:spPr bwMode="auto">
              <a:xfrm>
                <a:off x="1558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408" name="手繪多邊形 216"/>
              <p:cNvSpPr>
                <a:spLocks/>
              </p:cNvSpPr>
              <p:nvPr/>
            </p:nvSpPr>
            <p:spPr bwMode="auto">
              <a:xfrm>
                <a:off x="2760" y="1407"/>
                <a:ext cx="2078" cy="1235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409" name="手繪多邊形 217"/>
              <p:cNvSpPr>
                <a:spLocks/>
              </p:cNvSpPr>
              <p:nvPr/>
            </p:nvSpPr>
            <p:spPr bwMode="auto">
              <a:xfrm>
                <a:off x="3519" y="1618"/>
                <a:ext cx="140" cy="681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410" name="手繪多邊形 218"/>
              <p:cNvSpPr>
                <a:spLocks/>
              </p:cNvSpPr>
              <p:nvPr/>
            </p:nvSpPr>
            <p:spPr bwMode="auto">
              <a:xfrm>
                <a:off x="3946" y="2057"/>
                <a:ext cx="892" cy="289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411" name="手繪多邊形 219"/>
              <p:cNvSpPr>
                <a:spLocks/>
              </p:cNvSpPr>
              <p:nvPr/>
            </p:nvSpPr>
            <p:spPr bwMode="auto">
              <a:xfrm>
                <a:off x="1969" y="2567"/>
                <a:ext cx="809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412" name="手繪多邊形 220"/>
              <p:cNvSpPr>
                <a:spLocks/>
              </p:cNvSpPr>
              <p:nvPr/>
            </p:nvSpPr>
            <p:spPr bwMode="auto">
              <a:xfrm>
                <a:off x="1907" y="2543"/>
                <a:ext cx="905" cy="2130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413" name="手繪多邊形 221"/>
              <p:cNvSpPr>
                <a:spLocks/>
              </p:cNvSpPr>
              <p:nvPr/>
            </p:nvSpPr>
            <p:spPr bwMode="auto">
              <a:xfrm>
                <a:off x="2601" y="2580"/>
                <a:ext cx="445" cy="2094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414" name="手繪多邊形 222"/>
              <p:cNvSpPr>
                <a:spLocks/>
              </p:cNvSpPr>
              <p:nvPr/>
            </p:nvSpPr>
            <p:spPr bwMode="auto">
              <a:xfrm>
                <a:off x="2528" y="2533"/>
                <a:ext cx="590" cy="2141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415" name="手繪多邊形 223"/>
              <p:cNvSpPr>
                <a:spLocks/>
              </p:cNvSpPr>
              <p:nvPr/>
            </p:nvSpPr>
            <p:spPr bwMode="auto">
              <a:xfrm>
                <a:off x="4227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416" name="手繪多邊形 224"/>
              <p:cNvSpPr>
                <a:spLocks/>
              </p:cNvSpPr>
              <p:nvPr/>
            </p:nvSpPr>
            <p:spPr bwMode="auto">
              <a:xfrm>
                <a:off x="4167" y="2497"/>
                <a:ext cx="687" cy="2177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417" name="手繪多邊形 225"/>
              <p:cNvSpPr>
                <a:spLocks/>
              </p:cNvSpPr>
              <p:nvPr/>
            </p:nvSpPr>
            <p:spPr bwMode="auto">
              <a:xfrm>
                <a:off x="4734" y="2575"/>
                <a:ext cx="1043" cy="2099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418" name="手繪多邊形 226"/>
              <p:cNvSpPr>
                <a:spLocks/>
              </p:cNvSpPr>
              <p:nvPr/>
            </p:nvSpPr>
            <p:spPr bwMode="auto">
              <a:xfrm>
                <a:off x="4859" y="2465"/>
                <a:ext cx="991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</p:grpSp>
        <p:grpSp>
          <p:nvGrpSpPr>
            <p:cNvPr id="347" name="群組中 349"/>
            <p:cNvGrpSpPr>
              <a:grpSpLocks/>
            </p:cNvGrpSpPr>
            <p:nvPr/>
          </p:nvGrpSpPr>
          <p:grpSpPr bwMode="auto">
            <a:xfrm flipH="1">
              <a:off x="2055670" y="5313752"/>
              <a:ext cx="1133901" cy="955032"/>
              <a:chOff x="3900504" y="5426396"/>
              <a:chExt cx="1777483" cy="1448978"/>
            </a:xfrm>
          </p:grpSpPr>
          <p:sp>
            <p:nvSpPr>
              <p:cNvPr id="363" name="手繪多邊形 244"/>
              <p:cNvSpPr>
                <a:spLocks/>
              </p:cNvSpPr>
              <p:nvPr/>
            </p:nvSpPr>
            <p:spPr bwMode="auto">
              <a:xfrm>
                <a:off x="3900504" y="5426396"/>
                <a:ext cx="1777483" cy="1448978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64" name="手繪多邊形 245"/>
              <p:cNvSpPr>
                <a:spLocks/>
              </p:cNvSpPr>
              <p:nvPr/>
            </p:nvSpPr>
            <p:spPr bwMode="auto">
              <a:xfrm>
                <a:off x="3984010" y="5722734"/>
                <a:ext cx="1620413" cy="1152640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65" name="手繪多邊形 246"/>
              <p:cNvSpPr>
                <a:spLocks/>
              </p:cNvSpPr>
              <p:nvPr/>
            </p:nvSpPr>
            <p:spPr bwMode="auto">
              <a:xfrm>
                <a:off x="4413469" y="5447563"/>
                <a:ext cx="783365" cy="467598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66" name="手繪多邊形 247"/>
              <p:cNvSpPr>
                <a:spLocks/>
              </p:cNvSpPr>
              <p:nvPr/>
            </p:nvSpPr>
            <p:spPr bwMode="auto">
              <a:xfrm>
                <a:off x="4856846" y="5528383"/>
                <a:ext cx="53682" cy="257853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67" name="手繪多邊形 248"/>
              <p:cNvSpPr>
                <a:spLocks/>
              </p:cNvSpPr>
              <p:nvPr/>
            </p:nvSpPr>
            <p:spPr bwMode="auto">
              <a:xfrm>
                <a:off x="4413469" y="5693870"/>
                <a:ext cx="336013" cy="10775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68" name="手繪多邊形 251"/>
              <p:cNvSpPr>
                <a:spLocks/>
              </p:cNvSpPr>
              <p:nvPr/>
            </p:nvSpPr>
            <p:spPr bwMode="auto">
              <a:xfrm>
                <a:off x="5051693" y="5995980"/>
                <a:ext cx="188882" cy="87939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69" name="手繪多邊形 252"/>
              <p:cNvSpPr>
                <a:spLocks/>
              </p:cNvSpPr>
              <p:nvPr/>
            </p:nvSpPr>
            <p:spPr bwMode="auto">
              <a:xfrm>
                <a:off x="5061634" y="5980586"/>
                <a:ext cx="196836" cy="894787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70" name="手繪多邊形 253"/>
              <p:cNvSpPr>
                <a:spLocks/>
              </p:cNvSpPr>
              <p:nvPr/>
            </p:nvSpPr>
            <p:spPr bwMode="auto">
              <a:xfrm>
                <a:off x="4451246" y="5945949"/>
                <a:ext cx="192858" cy="929424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71" name="手繪多邊形 254"/>
              <p:cNvSpPr>
                <a:spLocks/>
              </p:cNvSpPr>
              <p:nvPr/>
            </p:nvSpPr>
            <p:spPr bwMode="auto">
              <a:xfrm>
                <a:off x="4421422" y="5932480"/>
                <a:ext cx="244554" cy="942894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</p:grpSp>
        <p:grpSp>
          <p:nvGrpSpPr>
            <p:cNvPr id="348" name="群組中 350"/>
            <p:cNvGrpSpPr>
              <a:grpSpLocks/>
            </p:cNvGrpSpPr>
            <p:nvPr/>
          </p:nvGrpSpPr>
          <p:grpSpPr bwMode="auto">
            <a:xfrm>
              <a:off x="-1588" y="5363217"/>
              <a:ext cx="1522016" cy="1520695"/>
              <a:chOff x="-1588" y="5363217"/>
              <a:chExt cx="1522016" cy="1520695"/>
            </a:xfrm>
          </p:grpSpPr>
          <p:sp>
            <p:nvSpPr>
              <p:cNvPr id="356" name="手繪多邊形 343"/>
              <p:cNvSpPr>
                <a:spLocks/>
              </p:cNvSpPr>
              <p:nvPr/>
            </p:nvSpPr>
            <p:spPr bwMode="auto">
              <a:xfrm>
                <a:off x="-1588" y="5363217"/>
                <a:ext cx="1522016" cy="1520695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57" name="手繪多邊形 344"/>
              <p:cNvSpPr>
                <a:spLocks/>
              </p:cNvSpPr>
              <p:nvPr/>
            </p:nvSpPr>
            <p:spPr bwMode="auto">
              <a:xfrm>
                <a:off x="-1588" y="5667610"/>
                <a:ext cx="1425622" cy="1216302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58" name="手繪多邊形 345"/>
              <p:cNvSpPr>
                <a:spLocks/>
              </p:cNvSpPr>
              <p:nvPr/>
            </p:nvSpPr>
            <p:spPr bwMode="auto">
              <a:xfrm>
                <a:off x="907816" y="5751318"/>
                <a:ext cx="487045" cy="1132594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59" name="手繪多邊形 346"/>
              <p:cNvSpPr>
                <a:spLocks/>
              </p:cNvSpPr>
              <p:nvPr/>
            </p:nvSpPr>
            <p:spPr bwMode="auto">
              <a:xfrm>
                <a:off x="829179" y="5883221"/>
                <a:ext cx="371626" cy="966447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60" name="手繪多邊形 347"/>
              <p:cNvSpPr>
                <a:spLocks/>
              </p:cNvSpPr>
              <p:nvPr/>
            </p:nvSpPr>
            <p:spPr bwMode="auto">
              <a:xfrm>
                <a:off x="191201" y="5883221"/>
                <a:ext cx="168690" cy="92459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61" name="手繪多邊形 348"/>
              <p:cNvSpPr>
                <a:spLocks/>
              </p:cNvSpPr>
              <p:nvPr/>
            </p:nvSpPr>
            <p:spPr bwMode="auto">
              <a:xfrm>
                <a:off x="321841" y="5460876"/>
                <a:ext cx="578366" cy="369077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62" name="手繪多邊形 349"/>
              <p:cNvSpPr>
                <a:spLocks/>
              </p:cNvSpPr>
              <p:nvPr/>
            </p:nvSpPr>
            <p:spPr bwMode="auto">
              <a:xfrm>
                <a:off x="277449" y="5460876"/>
                <a:ext cx="489581" cy="412199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</p:grpSp>
        <p:grpSp>
          <p:nvGrpSpPr>
            <p:cNvPr id="349" name="群組中 351"/>
            <p:cNvGrpSpPr>
              <a:grpSpLocks/>
            </p:cNvGrpSpPr>
            <p:nvPr/>
          </p:nvGrpSpPr>
          <p:grpSpPr bwMode="auto">
            <a:xfrm>
              <a:off x="1808343" y="5856587"/>
              <a:ext cx="1694510" cy="1018448"/>
              <a:chOff x="1622799" y="-214098"/>
              <a:chExt cx="1171573" cy="715547"/>
            </a:xfrm>
          </p:grpSpPr>
          <p:sp>
            <p:nvSpPr>
              <p:cNvPr id="350" name="手繪多邊形 369"/>
              <p:cNvSpPr>
                <a:spLocks/>
              </p:cNvSpPr>
              <p:nvPr/>
            </p:nvSpPr>
            <p:spPr bwMode="auto">
              <a:xfrm>
                <a:off x="1622799" y="-214098"/>
                <a:ext cx="1171573" cy="715547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51" name="手繪多邊形 370"/>
              <p:cNvSpPr>
                <a:spLocks/>
              </p:cNvSpPr>
              <p:nvPr/>
            </p:nvSpPr>
            <p:spPr bwMode="auto">
              <a:xfrm>
                <a:off x="1937616" y="-64395"/>
                <a:ext cx="574386" cy="147921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52" name="手繪多邊形 371"/>
              <p:cNvSpPr>
                <a:spLocks/>
              </p:cNvSpPr>
              <p:nvPr/>
            </p:nvSpPr>
            <p:spPr bwMode="auto">
              <a:xfrm>
                <a:off x="1689445" y="-108058"/>
                <a:ext cx="1096158" cy="60950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53" name="手繪多邊形 372"/>
              <p:cNvSpPr>
                <a:spLocks noEditPoints="1"/>
              </p:cNvSpPr>
              <p:nvPr/>
            </p:nvSpPr>
            <p:spPr bwMode="auto">
              <a:xfrm>
                <a:off x="1671907" y="-38553"/>
                <a:ext cx="1073358" cy="540001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54" name="手繪多邊形 373"/>
              <p:cNvSpPr>
                <a:spLocks/>
              </p:cNvSpPr>
              <p:nvPr/>
            </p:nvSpPr>
            <p:spPr bwMode="auto">
              <a:xfrm>
                <a:off x="2085816" y="-156177"/>
                <a:ext cx="269217" cy="26911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55" name="手繪多邊形 374"/>
              <p:cNvSpPr>
                <a:spLocks/>
              </p:cNvSpPr>
              <p:nvPr/>
            </p:nvSpPr>
            <p:spPr bwMode="auto">
              <a:xfrm>
                <a:off x="2089324" y="-141029"/>
                <a:ext cx="287632" cy="262872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419" name="群組中 52"/>
          <p:cNvGrpSpPr>
            <a:grpSpLocks noChangeAspect="1"/>
          </p:cNvGrpSpPr>
          <p:nvPr userDrawn="1"/>
        </p:nvGrpSpPr>
        <p:grpSpPr bwMode="auto">
          <a:xfrm rot="-1651836">
            <a:off x="369888" y="506413"/>
            <a:ext cx="892175" cy="1022350"/>
            <a:chOff x="4634" y="754"/>
            <a:chExt cx="1164" cy="1332"/>
          </a:xfrm>
        </p:grpSpPr>
        <p:sp>
          <p:nvSpPr>
            <p:cNvPr id="420" name="手繪多邊形 53"/>
            <p:cNvSpPr>
              <a:spLocks/>
            </p:cNvSpPr>
            <p:nvPr/>
          </p:nvSpPr>
          <p:spPr bwMode="auto">
            <a:xfrm>
              <a:off x="4634" y="753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21" name="手繪多邊形 54"/>
            <p:cNvSpPr>
              <a:spLocks/>
            </p:cNvSpPr>
            <p:nvPr/>
          </p:nvSpPr>
          <p:spPr bwMode="auto">
            <a:xfrm>
              <a:off x="4734" y="825"/>
              <a:ext cx="986" cy="1003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22" name="手繪多邊形 55"/>
            <p:cNvSpPr>
              <a:spLocks/>
            </p:cNvSpPr>
            <p:nvPr/>
          </p:nvSpPr>
          <p:spPr bwMode="auto">
            <a:xfrm>
              <a:off x="5119" y="1090"/>
              <a:ext cx="162" cy="697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23" name="手繪多邊形 56"/>
            <p:cNvSpPr>
              <a:spLocks/>
            </p:cNvSpPr>
            <p:nvPr/>
          </p:nvSpPr>
          <p:spPr bwMode="auto">
            <a:xfrm>
              <a:off x="4859" y="1294"/>
              <a:ext cx="317" cy="339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24" name="手繪多邊形 57"/>
            <p:cNvSpPr>
              <a:spLocks/>
            </p:cNvSpPr>
            <p:nvPr/>
          </p:nvSpPr>
          <p:spPr bwMode="auto">
            <a:xfrm>
              <a:off x="4910" y="1705"/>
              <a:ext cx="278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25" name="手繪多邊形 58"/>
            <p:cNvSpPr>
              <a:spLocks/>
            </p:cNvSpPr>
            <p:nvPr/>
          </p:nvSpPr>
          <p:spPr bwMode="auto">
            <a:xfrm>
              <a:off x="5258" y="1401"/>
              <a:ext cx="387" cy="261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26" name="手繪多邊形 59"/>
            <p:cNvSpPr>
              <a:spLocks/>
            </p:cNvSpPr>
            <p:nvPr/>
          </p:nvSpPr>
          <p:spPr bwMode="auto">
            <a:xfrm>
              <a:off x="5239" y="1698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27" name="手繪多邊形 60"/>
            <p:cNvSpPr>
              <a:spLocks/>
            </p:cNvSpPr>
            <p:nvPr/>
          </p:nvSpPr>
          <p:spPr bwMode="auto">
            <a:xfrm>
              <a:off x="5042" y="1843"/>
              <a:ext cx="184" cy="242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</p:grpSp>
      <p:grpSp>
        <p:nvGrpSpPr>
          <p:cNvPr id="428" name="群組中 52"/>
          <p:cNvGrpSpPr>
            <a:grpSpLocks noChangeAspect="1"/>
          </p:cNvGrpSpPr>
          <p:nvPr userDrawn="1"/>
        </p:nvGrpSpPr>
        <p:grpSpPr bwMode="auto">
          <a:xfrm rot="5825446">
            <a:off x="11635582" y="394494"/>
            <a:ext cx="407987" cy="466725"/>
            <a:chOff x="4634" y="754"/>
            <a:chExt cx="1164" cy="1332"/>
          </a:xfrm>
        </p:grpSpPr>
        <p:sp>
          <p:nvSpPr>
            <p:cNvPr id="429" name="手繪多邊形 53"/>
            <p:cNvSpPr>
              <a:spLocks/>
            </p:cNvSpPr>
            <p:nvPr/>
          </p:nvSpPr>
          <p:spPr bwMode="auto">
            <a:xfrm>
              <a:off x="4630" y="772"/>
              <a:ext cx="1164" cy="1237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30" name="手繪多邊形 54"/>
            <p:cNvSpPr>
              <a:spLocks/>
            </p:cNvSpPr>
            <p:nvPr/>
          </p:nvSpPr>
          <p:spPr bwMode="auto">
            <a:xfrm>
              <a:off x="4733" y="843"/>
              <a:ext cx="987" cy="997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31" name="手繪多邊形 55"/>
            <p:cNvSpPr>
              <a:spLocks/>
            </p:cNvSpPr>
            <p:nvPr/>
          </p:nvSpPr>
          <p:spPr bwMode="auto">
            <a:xfrm>
              <a:off x="5118" y="1101"/>
              <a:ext cx="163" cy="702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32" name="手繪多邊形 56"/>
            <p:cNvSpPr>
              <a:spLocks/>
            </p:cNvSpPr>
            <p:nvPr/>
          </p:nvSpPr>
          <p:spPr bwMode="auto">
            <a:xfrm>
              <a:off x="4849" y="1315"/>
              <a:ext cx="317" cy="340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33" name="手繪多邊形 57"/>
            <p:cNvSpPr>
              <a:spLocks/>
            </p:cNvSpPr>
            <p:nvPr/>
          </p:nvSpPr>
          <p:spPr bwMode="auto">
            <a:xfrm>
              <a:off x="4907" y="1720"/>
              <a:ext cx="281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34" name="手繪多邊形 58"/>
            <p:cNvSpPr>
              <a:spLocks/>
            </p:cNvSpPr>
            <p:nvPr/>
          </p:nvSpPr>
          <p:spPr bwMode="auto">
            <a:xfrm>
              <a:off x="5259" y="1419"/>
              <a:ext cx="385" cy="258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35" name="手繪多邊形 59"/>
            <p:cNvSpPr>
              <a:spLocks/>
            </p:cNvSpPr>
            <p:nvPr/>
          </p:nvSpPr>
          <p:spPr bwMode="auto">
            <a:xfrm>
              <a:off x="5236" y="1710"/>
              <a:ext cx="376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36" name="手繪多邊形 60"/>
            <p:cNvSpPr>
              <a:spLocks/>
            </p:cNvSpPr>
            <p:nvPr/>
          </p:nvSpPr>
          <p:spPr bwMode="auto">
            <a:xfrm>
              <a:off x="5042" y="1856"/>
              <a:ext cx="186" cy="240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</p:grpSp>
      <p:grpSp>
        <p:nvGrpSpPr>
          <p:cNvPr id="437" name="群組中 66"/>
          <p:cNvGrpSpPr>
            <a:grpSpLocks noChangeAspect="1"/>
          </p:cNvGrpSpPr>
          <p:nvPr userDrawn="1"/>
        </p:nvGrpSpPr>
        <p:grpSpPr bwMode="auto">
          <a:xfrm>
            <a:off x="23813" y="3049588"/>
            <a:ext cx="387350" cy="363537"/>
            <a:chOff x="3636" y="1964"/>
            <a:chExt cx="413" cy="388"/>
          </a:xfrm>
        </p:grpSpPr>
        <p:sp>
          <p:nvSpPr>
            <p:cNvPr id="438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8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39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40" name="手繪多邊形 69"/>
            <p:cNvSpPr>
              <a:spLocks/>
            </p:cNvSpPr>
            <p:nvPr/>
          </p:nvSpPr>
          <p:spPr bwMode="auto">
            <a:xfrm>
              <a:off x="3677" y="1964"/>
              <a:ext cx="364" cy="368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41" name="手繪多邊形 70"/>
            <p:cNvSpPr>
              <a:spLocks/>
            </p:cNvSpPr>
            <p:nvPr/>
          </p:nvSpPr>
          <p:spPr bwMode="auto">
            <a:xfrm>
              <a:off x="3771" y="2079"/>
              <a:ext cx="207" cy="117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42" name="手繪多邊形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43" name="手繪多邊形 72"/>
            <p:cNvSpPr>
              <a:spLocks/>
            </p:cNvSpPr>
            <p:nvPr/>
          </p:nvSpPr>
          <p:spPr bwMode="auto">
            <a:xfrm>
              <a:off x="3983" y="2106"/>
              <a:ext cx="37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44" name="手繪多邊形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45" name="手繪多邊形 74"/>
            <p:cNvSpPr>
              <a:spLocks/>
            </p:cNvSpPr>
            <p:nvPr/>
          </p:nvSpPr>
          <p:spPr bwMode="auto">
            <a:xfrm>
              <a:off x="3793" y="2033"/>
              <a:ext cx="139" cy="68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 latinLnBrk="0">
              <a:defRPr lang="zh-TW"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446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E7308-5CA1-4655-AC50-AB9A83C66326}" type="datetimeFigureOut">
              <a:rPr lang="en-US"/>
              <a:pPr>
                <a:defRPr/>
              </a:pPr>
              <a:t>1/17/2014</a:t>
            </a:fld>
            <a:endParaRPr/>
          </a:p>
        </p:txBody>
      </p:sp>
      <p:sp>
        <p:nvSpPr>
          <p:cNvPr id="447" name="頁尾版面配置區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48" name="投影片編號版面配置區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5271E-2B99-45F8-8F9A-9650A645DA5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A866A-D152-4D16-9EDA-BBB407DE73AA}" type="slidenum">
              <a:rPr/>
              <a:pPr>
                <a:defRPr/>
              </a:pPr>
              <a:t>‹#›</a:t>
            </a:fld>
            <a:endParaRPr lang="zh-TW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>
            <a:normAutofit/>
          </a:bodyPr>
          <a:lstStyle>
            <a:lvl1pPr latinLnBrk="0">
              <a:defRPr lang="zh-TW" sz="3400" b="0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6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E77F3-DDAB-42C9-B65C-9528CABC07EA}" type="slidenum">
              <a:rPr/>
              <a:pPr>
                <a:defRPr/>
              </a:pPr>
              <a:t>‹#›</a:t>
            </a:fld>
            <a:endParaRPr lang="zh-TW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>
            <a:normAutofit/>
          </a:bodyPr>
          <a:lstStyle>
            <a:lvl1pPr latinLnBrk="0">
              <a:defRPr lang="zh-TW" sz="3400" b="0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 latinLnBrk="0">
              <a:buNone/>
              <a:defRPr lang="zh-TW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6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D2053-F563-4CDC-8CD5-CA2081D36DDC}" type="slidenum">
              <a:rPr/>
              <a:pPr>
                <a:defRPr/>
              </a:pPr>
              <a:t>‹#›</a:t>
            </a:fld>
            <a:endParaRPr lang="zh-TW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EE0F8"/>
            </a:gs>
            <a:gs pos="17000">
              <a:srgbClr val="BFEBFA"/>
            </a:gs>
            <a:gs pos="50999">
              <a:srgbClr val="DFF5FD"/>
            </a:gs>
            <a:gs pos="92000">
              <a:srgbClr val="FFFFFF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524000" y="79375"/>
            <a:ext cx="9134475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1528763" y="1485900"/>
            <a:ext cx="91344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smtClean="0"/>
              <a:t>按一下以編輯母片文字樣式</a:t>
            </a:r>
          </a:p>
          <a:p>
            <a:pPr lvl="1"/>
            <a:r>
              <a:rPr lang="zh-TW" smtClean="0"/>
              <a:t>第二層</a:t>
            </a:r>
          </a:p>
          <a:p>
            <a:pPr lvl="2"/>
            <a:r>
              <a:rPr lang="zh-TW" smtClean="0"/>
              <a:t>第三層</a:t>
            </a:r>
          </a:p>
          <a:p>
            <a:pPr lvl="3"/>
            <a:r>
              <a:rPr lang="zh-TW" smtClean="0"/>
              <a:t>第四層</a:t>
            </a:r>
          </a:p>
          <a:p>
            <a:pPr lvl="4"/>
            <a:r>
              <a:rPr lang="zh-TW" smtClean="0"/>
              <a:t>第五層</a:t>
            </a:r>
          </a:p>
        </p:txBody>
      </p:sp>
      <p:sp>
        <p:nvSpPr>
          <p:cNvPr id="4" name="手繪多邊形 50"/>
          <p:cNvSpPr>
            <a:spLocks/>
          </p:cNvSpPr>
          <p:nvPr userDrawn="1"/>
        </p:nvSpPr>
        <p:spPr bwMode="auto">
          <a:xfrm>
            <a:off x="8761413" y="5521325"/>
            <a:ext cx="3429000" cy="1336675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手繪多邊形 51"/>
          <p:cNvSpPr>
            <a:spLocks/>
          </p:cNvSpPr>
          <p:nvPr userDrawn="1"/>
        </p:nvSpPr>
        <p:spPr bwMode="auto">
          <a:xfrm>
            <a:off x="0" y="5651500"/>
            <a:ext cx="11415713" cy="1206500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手繪多邊形 51"/>
          <p:cNvSpPr>
            <a:spLocks/>
          </p:cNvSpPr>
          <p:nvPr userDrawn="1"/>
        </p:nvSpPr>
        <p:spPr bwMode="auto">
          <a:xfrm>
            <a:off x="-14288" y="5865813"/>
            <a:ext cx="11415713" cy="1003300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31" name="群組中 66"/>
          <p:cNvGrpSpPr>
            <a:grpSpLocks noChangeAspect="1"/>
          </p:cNvGrpSpPr>
          <p:nvPr userDrawn="1"/>
        </p:nvGrpSpPr>
        <p:grpSpPr bwMode="auto">
          <a:xfrm>
            <a:off x="11647488" y="947738"/>
            <a:ext cx="427037" cy="400050"/>
            <a:chOff x="3636" y="1964"/>
            <a:chExt cx="413" cy="388"/>
          </a:xfrm>
        </p:grpSpPr>
        <p:sp>
          <p:nvSpPr>
            <p:cNvPr id="8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 69"/>
            <p:cNvSpPr>
              <a:spLocks/>
            </p:cNvSpPr>
            <p:nvPr/>
          </p:nvSpPr>
          <p:spPr bwMode="auto">
            <a:xfrm>
              <a:off x="3676" y="1964"/>
              <a:ext cx="364" cy="366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 70"/>
            <p:cNvSpPr>
              <a:spLocks/>
            </p:cNvSpPr>
            <p:nvPr/>
          </p:nvSpPr>
          <p:spPr bwMode="auto">
            <a:xfrm>
              <a:off x="3771" y="2079"/>
              <a:ext cx="207" cy="117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 71"/>
            <p:cNvSpPr>
              <a:spLocks/>
            </p:cNvSpPr>
            <p:nvPr/>
          </p:nvSpPr>
          <p:spPr bwMode="auto">
            <a:xfrm>
              <a:off x="3905" y="2129"/>
              <a:ext cx="60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 72"/>
            <p:cNvSpPr>
              <a:spLocks/>
            </p:cNvSpPr>
            <p:nvPr/>
          </p:nvSpPr>
          <p:spPr bwMode="auto">
            <a:xfrm>
              <a:off x="3983" y="2106"/>
              <a:ext cx="38" cy="91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 73"/>
            <p:cNvSpPr>
              <a:spLocks/>
            </p:cNvSpPr>
            <p:nvPr/>
          </p:nvSpPr>
          <p:spPr bwMode="auto">
            <a:xfrm>
              <a:off x="3909" y="2006"/>
              <a:ext cx="55" cy="77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32" name="群組中 18"/>
          <p:cNvGrpSpPr>
            <a:grpSpLocks/>
          </p:cNvGrpSpPr>
          <p:nvPr userDrawn="1"/>
        </p:nvGrpSpPr>
        <p:grpSpPr bwMode="auto">
          <a:xfrm>
            <a:off x="11309350" y="6211888"/>
            <a:ext cx="874713" cy="646112"/>
            <a:chOff x="7344986" y="5566058"/>
            <a:chExt cx="1750940" cy="1291943"/>
          </a:xfrm>
        </p:grpSpPr>
        <p:sp>
          <p:nvSpPr>
            <p:cNvPr id="17" name="手繪多邊形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 100"/>
            <p:cNvSpPr>
              <a:spLocks/>
            </p:cNvSpPr>
            <p:nvPr/>
          </p:nvSpPr>
          <p:spPr bwMode="auto">
            <a:xfrm>
              <a:off x="7529295" y="5746993"/>
              <a:ext cx="1566631" cy="1111008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 101"/>
            <p:cNvSpPr>
              <a:spLocks/>
            </p:cNvSpPr>
            <p:nvPr/>
          </p:nvSpPr>
          <p:spPr bwMode="auto">
            <a:xfrm>
              <a:off x="7990070" y="6515176"/>
              <a:ext cx="1105856" cy="219028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 102"/>
            <p:cNvSpPr>
              <a:spLocks/>
            </p:cNvSpPr>
            <p:nvPr/>
          </p:nvSpPr>
          <p:spPr bwMode="auto">
            <a:xfrm>
              <a:off x="8806750" y="6670718"/>
              <a:ext cx="120754" cy="187283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 103"/>
            <p:cNvSpPr>
              <a:spLocks/>
            </p:cNvSpPr>
            <p:nvPr/>
          </p:nvSpPr>
          <p:spPr bwMode="auto">
            <a:xfrm>
              <a:off x="9067325" y="6035856"/>
              <a:ext cx="28601" cy="92054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手繪多邊形 104"/>
            <p:cNvSpPr>
              <a:spLocks/>
            </p:cNvSpPr>
            <p:nvPr/>
          </p:nvSpPr>
          <p:spPr bwMode="auto">
            <a:xfrm>
              <a:off x="8488975" y="5873965"/>
              <a:ext cx="460774" cy="657083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33" name="群組中 5"/>
          <p:cNvGrpSpPr>
            <a:grpSpLocks noChangeAspect="1"/>
          </p:cNvGrpSpPr>
          <p:nvPr userDrawn="1"/>
        </p:nvGrpSpPr>
        <p:grpSpPr bwMode="auto">
          <a:xfrm>
            <a:off x="3175" y="2873375"/>
            <a:ext cx="596900" cy="790575"/>
            <a:chOff x="2121" y="1060"/>
            <a:chExt cx="597" cy="789"/>
          </a:xfrm>
        </p:grpSpPr>
        <p:sp>
          <p:nvSpPr>
            <p:cNvPr id="24" name="手繪多邊形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 7"/>
            <p:cNvSpPr>
              <a:spLocks/>
            </p:cNvSpPr>
            <p:nvPr/>
          </p:nvSpPr>
          <p:spPr bwMode="auto">
            <a:xfrm>
              <a:off x="2121" y="1114"/>
              <a:ext cx="541" cy="691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 9"/>
            <p:cNvSpPr>
              <a:spLocks/>
            </p:cNvSpPr>
            <p:nvPr/>
          </p:nvSpPr>
          <p:spPr bwMode="auto">
            <a:xfrm>
              <a:off x="2150" y="1226"/>
              <a:ext cx="73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 10"/>
            <p:cNvSpPr>
              <a:spLocks/>
            </p:cNvSpPr>
            <p:nvPr/>
          </p:nvSpPr>
          <p:spPr bwMode="auto">
            <a:xfrm>
              <a:off x="2121" y="1554"/>
              <a:ext cx="32" cy="27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34" name="群組中 16"/>
          <p:cNvGrpSpPr>
            <a:grpSpLocks noChangeAspect="1"/>
          </p:cNvGrpSpPr>
          <p:nvPr userDrawn="1"/>
        </p:nvGrpSpPr>
        <p:grpSpPr bwMode="auto">
          <a:xfrm>
            <a:off x="139700" y="-12700"/>
            <a:ext cx="1382713" cy="803275"/>
            <a:chOff x="1922" y="1129"/>
            <a:chExt cx="987" cy="574"/>
          </a:xfrm>
        </p:grpSpPr>
        <p:sp>
          <p:nvSpPr>
            <p:cNvPr id="32" name="手繪多邊形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手繪多邊形 37"/>
            <p:cNvSpPr>
              <a:spLocks/>
            </p:cNvSpPr>
            <p:nvPr/>
          </p:nvSpPr>
          <p:spPr bwMode="auto">
            <a:xfrm>
              <a:off x="2170" y="1158"/>
              <a:ext cx="496" cy="226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手繪多邊形 38"/>
            <p:cNvSpPr>
              <a:spLocks/>
            </p:cNvSpPr>
            <p:nvPr/>
          </p:nvSpPr>
          <p:spPr bwMode="auto">
            <a:xfrm>
              <a:off x="2293" y="1136"/>
              <a:ext cx="71" cy="57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手繪多邊形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手繪多邊形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手繪多邊形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35" name="群組中 28"/>
          <p:cNvGrpSpPr>
            <a:grpSpLocks noChangeAspect="1"/>
          </p:cNvGrpSpPr>
          <p:nvPr userDrawn="1"/>
        </p:nvGrpSpPr>
        <p:grpSpPr bwMode="auto">
          <a:xfrm>
            <a:off x="0" y="5006975"/>
            <a:ext cx="687388" cy="1147763"/>
            <a:chOff x="1901" y="2020"/>
            <a:chExt cx="1059" cy="1767"/>
          </a:xfrm>
        </p:grpSpPr>
        <p:sp>
          <p:nvSpPr>
            <p:cNvPr id="41" name="手繪多邊形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手繪多邊形 30"/>
            <p:cNvSpPr>
              <a:spLocks/>
            </p:cNvSpPr>
            <p:nvPr/>
          </p:nvSpPr>
          <p:spPr bwMode="auto">
            <a:xfrm>
              <a:off x="1901" y="2135"/>
              <a:ext cx="951" cy="1366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手繪多邊形 31"/>
            <p:cNvSpPr>
              <a:spLocks/>
            </p:cNvSpPr>
            <p:nvPr/>
          </p:nvSpPr>
          <p:spPr bwMode="auto">
            <a:xfrm>
              <a:off x="1994" y="2494"/>
              <a:ext cx="313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" name="手繪多邊形 32"/>
            <p:cNvSpPr>
              <a:spLocks/>
            </p:cNvSpPr>
            <p:nvPr/>
          </p:nvSpPr>
          <p:spPr bwMode="auto">
            <a:xfrm>
              <a:off x="2150" y="2949"/>
              <a:ext cx="543" cy="291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5" name="手繪多邊形 33"/>
            <p:cNvSpPr>
              <a:spLocks/>
            </p:cNvSpPr>
            <p:nvPr/>
          </p:nvSpPr>
          <p:spPr bwMode="auto">
            <a:xfrm>
              <a:off x="2072" y="3342"/>
              <a:ext cx="357" cy="86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6" name="手繪多邊形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7" name="手繪多邊形 35"/>
            <p:cNvSpPr>
              <a:spLocks/>
            </p:cNvSpPr>
            <p:nvPr/>
          </p:nvSpPr>
          <p:spPr bwMode="auto">
            <a:xfrm>
              <a:off x="1901" y="3279"/>
              <a:ext cx="113" cy="42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8" name="手繪多邊形 36"/>
            <p:cNvSpPr>
              <a:spLocks/>
            </p:cNvSpPr>
            <p:nvPr/>
          </p:nvSpPr>
          <p:spPr bwMode="auto">
            <a:xfrm>
              <a:off x="1903" y="3455"/>
              <a:ext cx="196" cy="332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36" name="群組中 52"/>
          <p:cNvGrpSpPr>
            <a:grpSpLocks noChangeAspect="1"/>
          </p:cNvGrpSpPr>
          <p:nvPr userDrawn="1"/>
        </p:nvGrpSpPr>
        <p:grpSpPr bwMode="auto">
          <a:xfrm rot="-1651836">
            <a:off x="11142663" y="104775"/>
            <a:ext cx="676275" cy="773113"/>
            <a:chOff x="4634" y="754"/>
            <a:chExt cx="1164" cy="1332"/>
          </a:xfrm>
        </p:grpSpPr>
        <p:sp>
          <p:nvSpPr>
            <p:cNvPr id="50" name="手繪多邊形 53"/>
            <p:cNvSpPr>
              <a:spLocks/>
            </p:cNvSpPr>
            <p:nvPr/>
          </p:nvSpPr>
          <p:spPr bwMode="auto">
            <a:xfrm>
              <a:off x="4629" y="752"/>
              <a:ext cx="1164" cy="1236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" name="手繪多邊形 54"/>
            <p:cNvSpPr>
              <a:spLocks/>
            </p:cNvSpPr>
            <p:nvPr/>
          </p:nvSpPr>
          <p:spPr bwMode="auto">
            <a:xfrm>
              <a:off x="4731" y="823"/>
              <a:ext cx="986" cy="1004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2" name="手繪多邊形 55"/>
            <p:cNvSpPr>
              <a:spLocks/>
            </p:cNvSpPr>
            <p:nvPr/>
          </p:nvSpPr>
          <p:spPr bwMode="auto">
            <a:xfrm>
              <a:off x="5117" y="1087"/>
              <a:ext cx="164" cy="697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3" name="手繪多邊形 56"/>
            <p:cNvSpPr>
              <a:spLocks/>
            </p:cNvSpPr>
            <p:nvPr/>
          </p:nvSpPr>
          <p:spPr bwMode="auto">
            <a:xfrm>
              <a:off x="4857" y="1292"/>
              <a:ext cx="317" cy="339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 57"/>
            <p:cNvSpPr>
              <a:spLocks/>
            </p:cNvSpPr>
            <p:nvPr/>
          </p:nvSpPr>
          <p:spPr bwMode="auto">
            <a:xfrm>
              <a:off x="4913" y="1705"/>
              <a:ext cx="276" cy="93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 58"/>
            <p:cNvSpPr>
              <a:spLocks/>
            </p:cNvSpPr>
            <p:nvPr/>
          </p:nvSpPr>
          <p:spPr bwMode="auto">
            <a:xfrm>
              <a:off x="5256" y="1397"/>
              <a:ext cx="388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 59"/>
            <p:cNvSpPr>
              <a:spLocks/>
            </p:cNvSpPr>
            <p:nvPr/>
          </p:nvSpPr>
          <p:spPr bwMode="auto">
            <a:xfrm>
              <a:off x="5238" y="1696"/>
              <a:ext cx="374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 60"/>
            <p:cNvSpPr>
              <a:spLocks/>
            </p:cNvSpPr>
            <p:nvPr/>
          </p:nvSpPr>
          <p:spPr bwMode="auto">
            <a:xfrm>
              <a:off x="5042" y="1842"/>
              <a:ext cx="189" cy="238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37" name="群組中 64"/>
          <p:cNvGrpSpPr>
            <a:grpSpLocks noChangeAspect="1"/>
          </p:cNvGrpSpPr>
          <p:nvPr userDrawn="1"/>
        </p:nvGrpSpPr>
        <p:grpSpPr bwMode="auto">
          <a:xfrm flipH="1">
            <a:off x="10782300" y="2959100"/>
            <a:ext cx="1028700" cy="1139825"/>
            <a:chOff x="2052" y="995"/>
            <a:chExt cx="768" cy="852"/>
          </a:xfrm>
        </p:grpSpPr>
        <p:sp>
          <p:nvSpPr>
            <p:cNvPr id="59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 67"/>
            <p:cNvSpPr>
              <a:spLocks/>
            </p:cNvSpPr>
            <p:nvPr/>
          </p:nvSpPr>
          <p:spPr bwMode="auto">
            <a:xfrm>
              <a:off x="2090" y="1054"/>
              <a:ext cx="649" cy="675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30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 70"/>
            <p:cNvSpPr>
              <a:spLocks/>
            </p:cNvSpPr>
            <p:nvPr/>
          </p:nvSpPr>
          <p:spPr bwMode="auto">
            <a:xfrm>
              <a:off x="2539" y="1501"/>
              <a:ext cx="162" cy="102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5" name="手繪多邊形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6" name="手繪多邊形 72"/>
            <p:cNvSpPr>
              <a:spLocks/>
            </p:cNvSpPr>
            <p:nvPr/>
          </p:nvSpPr>
          <p:spPr bwMode="auto">
            <a:xfrm>
              <a:off x="2161" y="1472"/>
              <a:ext cx="300" cy="112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7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75713" y="6602413"/>
            <a:ext cx="960437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5FC47A69-CCB4-42EB-876E-23A7712EFBE1}" type="datetimeFigureOut">
              <a:rPr lang="en-US"/>
              <a:pPr>
                <a:defRPr/>
              </a:pPr>
              <a:t>1/17/2014</a:t>
            </a:fld>
            <a:endParaRPr lang="en-US" dirty="0"/>
          </a:p>
        </p:txBody>
      </p:sp>
      <p:sp>
        <p:nvSpPr>
          <p:cNvPr id="68" name="頁尾版面配置區4"/>
          <p:cNvSpPr>
            <a:spLocks noGrp="1"/>
          </p:cNvSpPr>
          <p:nvPr>
            <p:ph type="ftr" sz="quarter" idx="3"/>
          </p:nvPr>
        </p:nvSpPr>
        <p:spPr>
          <a:xfrm>
            <a:off x="1522413" y="6602413"/>
            <a:ext cx="6978650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800" cap="none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9" name="投影片編號版面配置區5"/>
          <p:cNvSpPr>
            <a:spLocks noGrp="1"/>
          </p:cNvSpPr>
          <p:nvPr>
            <p:ph type="sldNum" sz="quarter" idx="4"/>
          </p:nvPr>
        </p:nvSpPr>
        <p:spPr>
          <a:xfrm>
            <a:off x="10023475" y="6602413"/>
            <a:ext cx="639763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AA996E18-31DB-4EF1-8104-EDD39BC6120B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charset="0"/>
        <a:defRPr lang="zh-TW" sz="3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微軟正黑體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chemeClr val="tx1"/>
          </a:solidFill>
          <a:latin typeface="微軟正黑體"/>
          <a:ea typeface="微軟正黑體"/>
          <a:cs typeface="微軟正黑體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chemeClr val="tx1"/>
          </a:solidFill>
          <a:latin typeface="微軟正黑體"/>
          <a:ea typeface="微軟正黑體"/>
          <a:cs typeface="微軟正黑體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chemeClr val="tx1"/>
          </a:solidFill>
          <a:latin typeface="微軟正黑體"/>
          <a:ea typeface="微軟正黑體"/>
          <a:cs typeface="微軟正黑體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chemeClr val="tx1"/>
          </a:solidFill>
          <a:latin typeface="微軟正黑體"/>
          <a:ea typeface="微軟正黑體"/>
          <a:cs typeface="微軟正黑體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chemeClr val="tx1"/>
          </a:solidFill>
          <a:latin typeface="微軟正黑體"/>
          <a:ea typeface="微軟正黑體"/>
          <a:cs typeface="微軟正黑體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chemeClr val="tx1"/>
          </a:solidFill>
          <a:latin typeface="微軟正黑體"/>
          <a:ea typeface="微軟正黑體"/>
          <a:cs typeface="微軟正黑體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chemeClr val="tx1"/>
          </a:solidFill>
          <a:latin typeface="微軟正黑體"/>
          <a:ea typeface="微軟正黑體"/>
          <a:cs typeface="微軟正黑體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chemeClr val="tx1"/>
          </a:solidFill>
          <a:latin typeface="微軟正黑體"/>
          <a:ea typeface="微軟正黑體"/>
          <a:cs typeface="微軟正黑體"/>
        </a:defRPr>
      </a:lvl9pPr>
    </p:titleStyle>
    <p:bodyStyle>
      <a:lvl1pPr marL="273050" indent="-228600" algn="l" rtl="0" eaLnBrk="0" fontAlgn="base" hangingPunct="0">
        <a:spcBef>
          <a:spcPts val="1800"/>
        </a:spcBef>
        <a:spcAft>
          <a:spcPct val="0"/>
        </a:spcAft>
        <a:buClr>
          <a:srgbClr val="404040"/>
        </a:buClr>
        <a:buSzPct val="100000"/>
        <a:buFont typeface="Arial" charset="0"/>
        <a:buChar char="•"/>
        <a:defRPr lang="zh-TW"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微軟正黑體"/>
        </a:defRPr>
      </a:lvl1pPr>
      <a:lvl2pPr marL="593725" indent="-228600" algn="l" rtl="0" eaLnBrk="0" fontAlgn="base" hangingPunct="0">
        <a:spcBef>
          <a:spcPts val="1000"/>
        </a:spcBef>
        <a:spcAft>
          <a:spcPct val="0"/>
        </a:spcAft>
        <a:buClr>
          <a:srgbClr val="404040"/>
        </a:buClr>
        <a:buSzPct val="100000"/>
        <a:buFont typeface="Arial" charset="0"/>
        <a:buChar char="•"/>
        <a:defRPr lang="zh-TW"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微軟正黑體"/>
        </a:defRPr>
      </a:lvl2pPr>
      <a:lvl3pPr marL="914400" indent="-228600" algn="l" rtl="0" eaLnBrk="0" fontAlgn="base" hangingPunct="0">
        <a:spcBef>
          <a:spcPts val="800"/>
        </a:spcBef>
        <a:spcAft>
          <a:spcPct val="0"/>
        </a:spcAft>
        <a:buClr>
          <a:srgbClr val="404040"/>
        </a:buClr>
        <a:buSzPct val="100000"/>
        <a:buFont typeface="Arial" charset="0"/>
        <a:buChar char="•"/>
        <a:defRPr lang="zh-TW"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微軟正黑體"/>
        </a:defRPr>
      </a:lvl3pPr>
      <a:lvl4pPr marL="1233488" indent="-228600" algn="l" rtl="0" eaLnBrk="0" fontAlgn="base" hangingPunct="0">
        <a:spcBef>
          <a:spcPts val="800"/>
        </a:spcBef>
        <a:spcAft>
          <a:spcPct val="0"/>
        </a:spcAft>
        <a:buClr>
          <a:srgbClr val="404040"/>
        </a:buClr>
        <a:buSzPct val="100000"/>
        <a:buFont typeface="Arial" charset="0"/>
        <a:buChar char="•"/>
        <a:defRPr lang="zh-TW"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微軟正黑體"/>
        </a:defRPr>
      </a:lvl4pPr>
      <a:lvl5pPr marL="1554163" indent="-228600" algn="l" rtl="0" eaLnBrk="0" fontAlgn="base" hangingPunct="0">
        <a:spcBef>
          <a:spcPts val="800"/>
        </a:spcBef>
        <a:spcAft>
          <a:spcPct val="0"/>
        </a:spcAft>
        <a:buClr>
          <a:srgbClr val="404040"/>
        </a:buClr>
        <a:buSzPct val="100000"/>
        <a:buFont typeface="Arial" charset="0"/>
        <a:buChar char="•"/>
        <a:defRPr lang="zh-TW"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微軟正黑體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zh-TW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zh-TW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zh-TW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標題 1"/>
          <p:cNvSpPr>
            <a:spLocks noGrp="1"/>
          </p:cNvSpPr>
          <p:nvPr>
            <p:ph type="ctrTitle"/>
          </p:nvPr>
        </p:nvSpPr>
        <p:spPr>
          <a:xfrm>
            <a:off x="2681288" y="165100"/>
            <a:ext cx="9359900" cy="2263775"/>
          </a:xfrm>
        </p:spPr>
        <p:txBody>
          <a:bodyPr>
            <a:normAutofit/>
          </a:bodyPr>
          <a:lstStyle/>
          <a:p>
            <a:pPr eaLnBrk="1" hangingPunct="1"/>
            <a:r>
              <a:rPr altLang="en-US" sz="5400" dirty="0" smtClean="0">
                <a:latin typeface="微軟正黑體"/>
                <a:ea typeface="微軟正黑體"/>
              </a:rPr>
              <a:t>跨國辯論社</a:t>
            </a:r>
            <a:br>
              <a:rPr altLang="en-US" sz="5400" dirty="0" smtClean="0">
                <a:latin typeface="微軟正黑體"/>
                <a:ea typeface="微軟正黑體"/>
              </a:rPr>
            </a:br>
            <a:r>
              <a:rPr lang="en-US" altLang="zh-TW" sz="5400" dirty="0" smtClean="0">
                <a:latin typeface="微軟正黑體"/>
                <a:ea typeface="微軟正黑體"/>
              </a:rPr>
              <a:t>International Debate Club</a:t>
            </a:r>
            <a:endParaRPr altLang="zh-TW" sz="5400" dirty="0" smtClean="0">
              <a:latin typeface="微軟正黑體"/>
              <a:ea typeface="微軟正黑體"/>
            </a:endParaRPr>
          </a:p>
        </p:txBody>
      </p:sp>
      <p:sp>
        <p:nvSpPr>
          <p:cNvPr id="15362" name="副標題 4"/>
          <p:cNvSpPr>
            <a:spLocks noGrp="1"/>
          </p:cNvSpPr>
          <p:nvPr>
            <p:ph type="subTitle" idx="1"/>
          </p:nvPr>
        </p:nvSpPr>
        <p:spPr>
          <a:xfrm>
            <a:off x="3903663" y="2940050"/>
            <a:ext cx="6916737" cy="16319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sz="2800" dirty="0" err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Taiwan˙</a:t>
            </a:r>
            <a:r>
              <a:rPr lang="en-US" altLang="zh-TW" sz="2800" dirty="0" err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Lingjhou</a:t>
            </a:r>
            <a:r>
              <a:rPr lang="en-US" altLang="zh-TW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E.S.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z="2800" dirty="0" err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Singapore˙Hougang</a:t>
            </a:r>
            <a:r>
              <a:rPr lang="en-US" altLang="zh-TW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E.S.</a:t>
            </a:r>
            <a:endParaRPr altLang="en-US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TW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Australia</a:t>
            </a:r>
            <a:r>
              <a:rPr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˙</a:t>
            </a:r>
            <a:r>
              <a:rPr lang="en-US" altLang="zh-TW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Middle Ridge State School</a:t>
            </a:r>
            <a:endParaRPr altLang="zh-TW" sz="2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標題 1"/>
          <p:cNvSpPr>
            <a:spLocks noGrp="1"/>
          </p:cNvSpPr>
          <p:nvPr>
            <p:ph type="title"/>
          </p:nvPr>
        </p:nvSpPr>
        <p:spPr>
          <a:xfrm>
            <a:off x="2109788" y="293688"/>
            <a:ext cx="6592887" cy="2620962"/>
          </a:xfrm>
        </p:spPr>
        <p:txBody>
          <a:bodyPr/>
          <a:lstStyle/>
          <a:p>
            <a:pPr marL="44450" eaLnBrk="1" hangingPunct="1"/>
            <a:r>
              <a:rPr altLang="en-US" sz="5400" smtClean="0">
                <a:latin typeface="標楷體" pitchFamily="65" charset="-120"/>
                <a:ea typeface="標楷體" pitchFamily="65" charset="-120"/>
              </a:rPr>
              <a:t>后港，您的想法呢</a:t>
            </a:r>
            <a:r>
              <a:rPr lang="en-US" altLang="zh-TW" sz="5400" smtClean="0">
                <a:latin typeface="標楷體" pitchFamily="65" charset="-120"/>
                <a:ea typeface="標楷體" pitchFamily="65" charset="-120"/>
              </a:rPr>
              <a:t>?</a:t>
            </a:r>
            <a:br>
              <a:rPr lang="en-US" altLang="zh-TW" sz="5400" smtClean="0">
                <a:latin typeface="標楷體" pitchFamily="65" charset="-120"/>
                <a:ea typeface="標楷體" pitchFamily="65" charset="-120"/>
              </a:rPr>
            </a:br>
            <a:r>
              <a:rPr altLang="en-US" sz="5400" smtClean="0">
                <a:latin typeface="標楷體" pitchFamily="65" charset="-120"/>
                <a:ea typeface="標楷體" pitchFamily="65" charset="-120"/>
              </a:rPr>
              <a:t>簡報接力賽</a:t>
            </a:r>
            <a:br>
              <a:rPr altLang="en-US" sz="540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4000" smtClean="0">
                <a:latin typeface="標楷體" pitchFamily="65" charset="-120"/>
                <a:ea typeface="標楷體" pitchFamily="65" charset="-120"/>
              </a:rPr>
              <a:t>The Idea Relay of Hougang</a:t>
            </a:r>
          </a:p>
        </p:txBody>
      </p:sp>
      <p:sp>
        <p:nvSpPr>
          <p:cNvPr id="24578" name="文字方塊 2"/>
          <p:cNvSpPr txBox="1">
            <a:spLocks noChangeArrowheads="1"/>
          </p:cNvSpPr>
          <p:nvPr/>
        </p:nvSpPr>
        <p:spPr bwMode="auto">
          <a:xfrm>
            <a:off x="3573463" y="2808288"/>
            <a:ext cx="52355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400">
                <a:solidFill>
                  <a:srgbClr val="FF0000"/>
                </a:solidFill>
                <a:latin typeface="Cambria" pitchFamily="18" charset="0"/>
              </a:rPr>
              <a:t>請將您的看法錄影下來，分享給大家</a:t>
            </a:r>
            <a:endParaRPr kumimoji="0" lang="en-US" altLang="zh-TW" sz="2400">
              <a:solidFill>
                <a:srgbClr val="FF0000"/>
              </a:solidFill>
              <a:latin typeface="Cambria" pitchFamily="18" charset="0"/>
            </a:endParaRPr>
          </a:p>
          <a:p>
            <a:r>
              <a:rPr kumimoji="0" lang="zh-TW" altLang="en-US" sz="2400">
                <a:solidFill>
                  <a:srgbClr val="FF0000"/>
                </a:solidFill>
                <a:latin typeface="Cambria" pitchFamily="18" charset="0"/>
              </a:rPr>
              <a:t>最後，我們再完成網路問卷調查交換意見</a:t>
            </a:r>
            <a:r>
              <a:rPr kumimoji="0" lang="en-US" altLang="zh-TW" sz="2400">
                <a:solidFill>
                  <a:srgbClr val="FF0000"/>
                </a:solidFill>
                <a:latin typeface="Cambria" pitchFamily="18" charset="0"/>
              </a:rPr>
              <a:t>~</a:t>
            </a:r>
          </a:p>
          <a:p>
            <a:r>
              <a:rPr kumimoji="0" lang="en-US" altLang="zh-TW" sz="2400">
                <a:solidFill>
                  <a:srgbClr val="FF0000"/>
                </a:solidFill>
                <a:latin typeface="Cambria" pitchFamily="18" charset="0"/>
              </a:rPr>
              <a:t>Please relay your ideas and share with the community. Finally please fill in the on-line questionaire. </a:t>
            </a:r>
          </a:p>
        </p:txBody>
      </p:sp>
      <p:sp>
        <p:nvSpPr>
          <p:cNvPr id="24579" name="矩形 3"/>
          <p:cNvSpPr>
            <a:spLocks noChangeArrowheads="1"/>
          </p:cNvSpPr>
          <p:nvPr/>
        </p:nvSpPr>
        <p:spPr bwMode="auto">
          <a:xfrm>
            <a:off x="5151438" y="5842000"/>
            <a:ext cx="4032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6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Thank You~</a:t>
            </a:r>
            <a:endParaRPr kumimoji="0" lang="zh-TW" altLang="en-US" sz="600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字版面配置區 2"/>
          <p:cNvSpPr>
            <a:spLocks noGrp="1"/>
          </p:cNvSpPr>
          <p:nvPr>
            <p:ph type="body" idx="1"/>
          </p:nvPr>
        </p:nvSpPr>
        <p:spPr>
          <a:xfrm>
            <a:off x="1619250" y="2393950"/>
            <a:ext cx="9128125" cy="22288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sz="4000" smtClean="0">
                <a:latin typeface="微軟正黑體"/>
                <a:ea typeface="微軟正黑體"/>
              </a:rPr>
              <a:t>我</a:t>
            </a:r>
            <a:r>
              <a:rPr altLang="en-US" sz="4000" smtClean="0">
                <a:latin typeface="微軟正黑體"/>
                <a:ea typeface="微軟正黑體"/>
              </a:rPr>
              <a:t>贊成   老舊物品要丟棄 ，因為</a:t>
            </a:r>
            <a:r>
              <a:rPr lang="en-US" altLang="zh-TW" sz="4000" smtClean="0">
                <a:latin typeface="微軟正黑體"/>
                <a:ea typeface="微軟正黑體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z="4000" smtClean="0">
                <a:latin typeface="微軟正黑體"/>
                <a:ea typeface="微軟正黑體"/>
              </a:rPr>
              <a:t>I affirm that old things should be dumped because....</a:t>
            </a:r>
          </a:p>
        </p:txBody>
      </p:sp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>
                <a:solidFill>
                  <a:srgbClr val="C00000"/>
                </a:solidFill>
                <a:latin typeface="微軟正黑體"/>
                <a:ea typeface="微軟正黑體"/>
              </a:rPr>
              <a:t>&lt;</a:t>
            </a:r>
            <a:r>
              <a:rPr altLang="en-US" sz="4000" smtClean="0">
                <a:solidFill>
                  <a:srgbClr val="C00000"/>
                </a:solidFill>
                <a:latin typeface="微軟正黑體"/>
                <a:ea typeface="微軟正黑體"/>
              </a:rPr>
              <a:t>后港正方</a:t>
            </a:r>
            <a:r>
              <a:rPr lang="en-US" altLang="zh-TW" sz="4000" smtClean="0">
                <a:solidFill>
                  <a:srgbClr val="C00000"/>
                </a:solidFill>
                <a:latin typeface="微軟正黑體"/>
                <a:ea typeface="微軟正黑體"/>
              </a:rPr>
              <a:t>Hougang Government&gt;</a:t>
            </a:r>
            <a:endParaRPr altLang="zh-TW" sz="4000" smtClean="0">
              <a:solidFill>
                <a:srgbClr val="C00000"/>
              </a:solidFill>
              <a:latin typeface="微軟正黑體"/>
              <a:ea typeface="微軟正黑體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標題 1"/>
          <p:cNvSpPr>
            <a:spLocks noGrp="1"/>
          </p:cNvSpPr>
          <p:nvPr>
            <p:ph type="title"/>
          </p:nvPr>
        </p:nvSpPr>
        <p:spPr>
          <a:xfrm>
            <a:off x="1524000" y="284163"/>
            <a:ext cx="9134475" cy="1233487"/>
          </a:xfrm>
        </p:spPr>
        <p:txBody>
          <a:bodyPr/>
          <a:lstStyle/>
          <a:p>
            <a:pPr eaLnBrk="1" hangingPunct="1"/>
            <a:r>
              <a:rPr altLang="en-US" smtClean="0">
                <a:latin typeface="微軟正黑體"/>
                <a:ea typeface="微軟正黑體"/>
              </a:rPr>
              <a:t>舉例：</a:t>
            </a:r>
            <a:r>
              <a:rPr lang="en-US" altLang="zh-TW" smtClean="0">
                <a:latin typeface="微軟正黑體"/>
                <a:ea typeface="微軟正黑體"/>
              </a:rPr>
              <a:t>OOO</a:t>
            </a:r>
            <a:br>
              <a:rPr lang="en-US" altLang="zh-TW" smtClean="0">
                <a:latin typeface="微軟正黑體"/>
                <a:ea typeface="微軟正黑體"/>
              </a:rPr>
            </a:br>
            <a:r>
              <a:rPr lang="en-US" altLang="zh-TW" smtClean="0">
                <a:latin typeface="微軟正黑體"/>
                <a:ea typeface="微軟正黑體"/>
              </a:rPr>
              <a:t>&lt;Argument 1&gt; Please give an example.  </a:t>
            </a:r>
            <a:endParaRPr altLang="zh-TW" smtClean="0">
              <a:latin typeface="微軟正黑體"/>
              <a:ea typeface="微軟正黑體"/>
            </a:endParaRPr>
          </a:p>
        </p:txBody>
      </p:sp>
      <p:sp>
        <p:nvSpPr>
          <p:cNvPr id="26626" name="Text Box 7"/>
          <p:cNvSpPr txBox="1">
            <a:spLocks noChangeArrowheads="1"/>
          </p:cNvSpPr>
          <p:nvPr/>
        </p:nvSpPr>
        <p:spPr bwMode="auto">
          <a:xfrm>
            <a:off x="1558925" y="2173288"/>
            <a:ext cx="340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Picture 1</a:t>
            </a:r>
          </a:p>
        </p:txBody>
      </p:sp>
      <p:sp>
        <p:nvSpPr>
          <p:cNvPr id="26627" name="Text Box 8"/>
          <p:cNvSpPr txBox="1">
            <a:spLocks noChangeArrowheads="1"/>
          </p:cNvSpPr>
          <p:nvPr/>
        </p:nvSpPr>
        <p:spPr bwMode="auto">
          <a:xfrm>
            <a:off x="1611313" y="3167063"/>
            <a:ext cx="340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Picture 2</a:t>
            </a:r>
          </a:p>
        </p:txBody>
      </p:sp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1601788" y="4343400"/>
            <a:ext cx="340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Picture 3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標題 1"/>
          <p:cNvSpPr>
            <a:spLocks noGrp="1"/>
          </p:cNvSpPr>
          <p:nvPr>
            <p:ph type="title" idx="4294967295"/>
          </p:nvPr>
        </p:nvSpPr>
        <p:spPr>
          <a:xfrm>
            <a:off x="1524000" y="284163"/>
            <a:ext cx="9134475" cy="1233487"/>
          </a:xfrm>
        </p:spPr>
        <p:txBody>
          <a:bodyPr/>
          <a:lstStyle/>
          <a:p>
            <a:pPr eaLnBrk="1" hangingPunct="1"/>
            <a:r>
              <a:rPr altLang="en-US" smtClean="0">
                <a:latin typeface="微軟正黑體"/>
                <a:ea typeface="微軟正黑體"/>
              </a:rPr>
              <a:t>舉例：</a:t>
            </a:r>
            <a:r>
              <a:rPr lang="en-US" altLang="zh-TW" smtClean="0">
                <a:latin typeface="微軟正黑體"/>
                <a:ea typeface="微軟正黑體"/>
              </a:rPr>
              <a:t>OOO</a:t>
            </a:r>
            <a:br>
              <a:rPr lang="en-US" altLang="zh-TW" smtClean="0">
                <a:latin typeface="微軟正黑體"/>
                <a:ea typeface="微軟正黑體"/>
              </a:rPr>
            </a:br>
            <a:r>
              <a:rPr lang="en-US" altLang="zh-TW" smtClean="0">
                <a:latin typeface="微軟正黑體"/>
                <a:ea typeface="微軟正黑體"/>
              </a:rPr>
              <a:t>&lt;Argument 2&gt; Please give more pictures.  </a:t>
            </a:r>
            <a:endParaRPr altLang="zh-TW" smtClean="0">
              <a:latin typeface="微軟正黑體"/>
              <a:ea typeface="微軟正黑體"/>
            </a:endParaRPr>
          </a:p>
        </p:txBody>
      </p:sp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1558925" y="2173288"/>
            <a:ext cx="340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Picture 4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611313" y="3167063"/>
            <a:ext cx="340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Picture 5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1601788" y="4343400"/>
            <a:ext cx="340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Picture 6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n-US" smtClean="0">
                <a:latin typeface="微軟正黑體"/>
                <a:ea typeface="微軟正黑體"/>
              </a:rPr>
              <a:t>舉例：</a:t>
            </a:r>
            <a:r>
              <a:rPr lang="en-US" altLang="zh-TW" smtClean="0">
                <a:latin typeface="微軟正黑體"/>
                <a:ea typeface="微軟正黑體"/>
              </a:rPr>
              <a:t>OOO</a:t>
            </a:r>
            <a:endParaRPr altLang="zh-TW" smtClean="0">
              <a:latin typeface="微軟正黑體"/>
              <a:ea typeface="微軟正黑體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文字版面配置區 2"/>
          <p:cNvSpPr>
            <a:spLocks noGrp="1"/>
          </p:cNvSpPr>
          <p:nvPr>
            <p:ph type="body" idx="4294967295"/>
          </p:nvPr>
        </p:nvSpPr>
        <p:spPr>
          <a:xfrm>
            <a:off x="1619250" y="2393950"/>
            <a:ext cx="9128125" cy="2228850"/>
          </a:xfrm>
        </p:spPr>
        <p:txBody>
          <a:bodyPr anchor="ctr"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sz="4000" b="1" smtClean="0">
                <a:latin typeface="微軟正黑體"/>
                <a:ea typeface="微軟正黑體"/>
              </a:rPr>
              <a:t>我</a:t>
            </a:r>
            <a:r>
              <a:rPr altLang="en-US" sz="4000" b="1" smtClean="0">
                <a:latin typeface="微軟正黑體"/>
                <a:ea typeface="微軟正黑體"/>
              </a:rPr>
              <a:t>反對   老舊物品要丟棄 ，因為</a:t>
            </a:r>
            <a:r>
              <a:rPr lang="en-US" altLang="zh-TW" sz="4000" b="1" smtClean="0">
                <a:latin typeface="微軟正黑體"/>
                <a:ea typeface="微軟正黑體"/>
              </a:rPr>
              <a:t>……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zh-TW" sz="4000" b="1" smtClean="0">
                <a:latin typeface="微軟正黑體"/>
                <a:ea typeface="微軟正黑體"/>
              </a:rPr>
              <a:t>I am against throwing away the old things because...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altLang="zh-TW" sz="4000" b="1" smtClean="0">
              <a:latin typeface="微軟正黑體"/>
              <a:ea typeface="微軟正黑體"/>
            </a:endParaRPr>
          </a:p>
        </p:txBody>
      </p:sp>
      <p:sp>
        <p:nvSpPr>
          <p:cNvPr id="29698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>
                <a:solidFill>
                  <a:srgbClr val="C00000"/>
                </a:solidFill>
                <a:latin typeface="微軟正黑體"/>
                <a:ea typeface="微軟正黑體"/>
              </a:rPr>
              <a:t>&lt;</a:t>
            </a:r>
            <a:r>
              <a:rPr altLang="en-US" sz="4000" smtClean="0">
                <a:solidFill>
                  <a:srgbClr val="C00000"/>
                </a:solidFill>
                <a:latin typeface="微軟正黑體"/>
                <a:ea typeface="微軟正黑體"/>
              </a:rPr>
              <a:t>后港反方</a:t>
            </a:r>
            <a:r>
              <a:rPr lang="en-US" altLang="zh-TW" sz="4000" smtClean="0">
                <a:solidFill>
                  <a:srgbClr val="C00000"/>
                </a:solidFill>
                <a:latin typeface="微軟正黑體"/>
                <a:ea typeface="微軟正黑體"/>
              </a:rPr>
              <a:t>Hougang Opposition&gt;</a:t>
            </a:r>
            <a:endParaRPr altLang="zh-TW" sz="4000" smtClean="0">
              <a:solidFill>
                <a:srgbClr val="C00000"/>
              </a:solidFill>
              <a:latin typeface="微軟正黑體"/>
              <a:ea typeface="微軟正黑體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標題 1"/>
          <p:cNvSpPr>
            <a:spLocks noGrp="1"/>
          </p:cNvSpPr>
          <p:nvPr>
            <p:ph type="title" idx="4294967295"/>
          </p:nvPr>
        </p:nvSpPr>
        <p:spPr>
          <a:xfrm>
            <a:off x="1524000" y="284163"/>
            <a:ext cx="9134475" cy="1233487"/>
          </a:xfrm>
        </p:spPr>
        <p:txBody>
          <a:bodyPr/>
          <a:lstStyle/>
          <a:p>
            <a:pPr eaLnBrk="1" hangingPunct="1"/>
            <a:r>
              <a:rPr altLang="en-US" smtClean="0">
                <a:latin typeface="微軟正黑體"/>
                <a:ea typeface="微軟正黑體"/>
              </a:rPr>
              <a:t>舉例：</a:t>
            </a:r>
            <a:r>
              <a:rPr lang="en-US" altLang="zh-TW" smtClean="0">
                <a:latin typeface="微軟正黑體"/>
                <a:ea typeface="微軟正黑體"/>
              </a:rPr>
              <a:t>OOO</a:t>
            </a:r>
            <a:br>
              <a:rPr lang="en-US" altLang="zh-TW" smtClean="0">
                <a:latin typeface="微軟正黑體"/>
                <a:ea typeface="微軟正黑體"/>
              </a:rPr>
            </a:br>
            <a:r>
              <a:rPr lang="en-US" altLang="zh-TW" smtClean="0">
                <a:latin typeface="微軟正黑體"/>
                <a:ea typeface="微軟正黑體"/>
              </a:rPr>
              <a:t>&lt;Argument 1&gt; Please give an example.  </a:t>
            </a:r>
            <a:endParaRPr altLang="zh-TW" smtClean="0">
              <a:latin typeface="微軟正黑體"/>
              <a:ea typeface="微軟正黑體"/>
            </a:endParaRPr>
          </a:p>
        </p:txBody>
      </p:sp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1558925" y="2173288"/>
            <a:ext cx="340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Picture 1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611313" y="3167063"/>
            <a:ext cx="340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Picture 2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1601788" y="4343400"/>
            <a:ext cx="340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Picture 3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標題 1"/>
          <p:cNvSpPr>
            <a:spLocks noGrp="1"/>
          </p:cNvSpPr>
          <p:nvPr>
            <p:ph type="title" idx="4294967295"/>
          </p:nvPr>
        </p:nvSpPr>
        <p:spPr>
          <a:xfrm>
            <a:off x="1524000" y="284163"/>
            <a:ext cx="9134475" cy="1233487"/>
          </a:xfrm>
        </p:spPr>
        <p:txBody>
          <a:bodyPr/>
          <a:lstStyle/>
          <a:p>
            <a:pPr eaLnBrk="1" hangingPunct="1"/>
            <a:r>
              <a:rPr altLang="en-US" smtClean="0">
                <a:latin typeface="微軟正黑體"/>
                <a:ea typeface="微軟正黑體"/>
              </a:rPr>
              <a:t>舉例：</a:t>
            </a:r>
            <a:r>
              <a:rPr lang="en-US" altLang="zh-TW" smtClean="0">
                <a:latin typeface="微軟正黑體"/>
                <a:ea typeface="微軟正黑體"/>
              </a:rPr>
              <a:t>OOO</a:t>
            </a:r>
            <a:br>
              <a:rPr lang="en-US" altLang="zh-TW" smtClean="0">
                <a:latin typeface="微軟正黑體"/>
                <a:ea typeface="微軟正黑體"/>
              </a:rPr>
            </a:br>
            <a:r>
              <a:rPr lang="en-US" altLang="zh-TW" smtClean="0">
                <a:latin typeface="微軟正黑體"/>
                <a:ea typeface="微軟正黑體"/>
              </a:rPr>
              <a:t>&lt;Argument 2&gt; Please give more pictures.  </a:t>
            </a:r>
            <a:endParaRPr altLang="zh-TW" smtClean="0">
              <a:latin typeface="微軟正黑體"/>
              <a:ea typeface="微軟正黑體"/>
            </a:endParaRPr>
          </a:p>
        </p:txBody>
      </p:sp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1558925" y="2173288"/>
            <a:ext cx="340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Picture 4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1611313" y="3167063"/>
            <a:ext cx="340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Picture 5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1601788" y="4343400"/>
            <a:ext cx="340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Picture 6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altLang="en-US" smtClean="0">
                <a:latin typeface="微軟正黑體"/>
                <a:ea typeface="微軟正黑體"/>
              </a:rPr>
              <a:t>舉例：</a:t>
            </a:r>
            <a:r>
              <a:rPr lang="en-US" altLang="zh-TW" smtClean="0">
                <a:latin typeface="微軟正黑體"/>
                <a:ea typeface="微軟正黑體"/>
              </a:rPr>
              <a:t>OOO</a:t>
            </a:r>
            <a:endParaRPr altLang="zh-TW" smtClean="0">
              <a:latin typeface="微軟正黑體"/>
              <a:ea typeface="微軟正黑體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標題 1"/>
          <p:cNvSpPr>
            <a:spLocks noGrp="1"/>
          </p:cNvSpPr>
          <p:nvPr>
            <p:ph type="title" idx="4294967295"/>
          </p:nvPr>
        </p:nvSpPr>
        <p:spPr>
          <a:xfrm>
            <a:off x="2109788" y="293688"/>
            <a:ext cx="7747000" cy="2620962"/>
          </a:xfrm>
        </p:spPr>
        <p:txBody>
          <a:bodyPr anchor="ctr"/>
          <a:lstStyle/>
          <a:p>
            <a:pPr marL="44450" algn="ctr" eaLnBrk="1" hangingPunct="1"/>
            <a:r>
              <a:rPr altLang="en-US" sz="5400" smtClean="0">
                <a:latin typeface="標楷體" pitchFamily="65" charset="-120"/>
                <a:ea typeface="標楷體" pitchFamily="65" charset="-120"/>
              </a:rPr>
              <a:t>中嶺，您的想法呢</a:t>
            </a:r>
            <a:r>
              <a:rPr lang="en-US" altLang="zh-TW" sz="5400" smtClean="0">
                <a:latin typeface="標楷體" pitchFamily="65" charset="-120"/>
                <a:ea typeface="標楷體" pitchFamily="65" charset="-120"/>
              </a:rPr>
              <a:t>?</a:t>
            </a:r>
            <a:br>
              <a:rPr lang="en-US" altLang="zh-TW" sz="5400" smtClean="0">
                <a:latin typeface="標楷體" pitchFamily="65" charset="-120"/>
                <a:ea typeface="標楷體" pitchFamily="65" charset="-120"/>
              </a:rPr>
            </a:br>
            <a:r>
              <a:rPr altLang="en-US" sz="5400" smtClean="0">
                <a:latin typeface="標楷體" pitchFamily="65" charset="-120"/>
                <a:ea typeface="標楷體" pitchFamily="65" charset="-120"/>
              </a:rPr>
              <a:t>簡報接力賽</a:t>
            </a:r>
            <a:br>
              <a:rPr altLang="en-US" sz="540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600" smtClean="0">
                <a:latin typeface="標楷體" pitchFamily="65" charset="-120"/>
                <a:ea typeface="標楷體" pitchFamily="65" charset="-120"/>
              </a:rPr>
              <a:t>The Idea Relay of Middle Ridge</a:t>
            </a:r>
            <a:r>
              <a:rPr lang="en-US" altLang="zh-TW" sz="4000" smtClean="0">
                <a:latin typeface="標楷體" pitchFamily="65" charset="-120"/>
                <a:ea typeface="標楷體" pitchFamily="65" charset="-120"/>
              </a:rPr>
              <a:t> </a:t>
            </a:r>
            <a:endParaRPr altLang="en-US" sz="40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3794" name="文字方塊 2"/>
          <p:cNvSpPr txBox="1">
            <a:spLocks noChangeArrowheads="1"/>
          </p:cNvSpPr>
          <p:nvPr/>
        </p:nvSpPr>
        <p:spPr bwMode="auto">
          <a:xfrm>
            <a:off x="3543300" y="3003550"/>
            <a:ext cx="52355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400">
                <a:solidFill>
                  <a:srgbClr val="FF0000"/>
                </a:solidFill>
                <a:latin typeface="Cambria" pitchFamily="18" charset="0"/>
              </a:rPr>
              <a:t>請將您的看法錄影下來，分享給大家</a:t>
            </a:r>
            <a:endParaRPr kumimoji="0" lang="en-US" altLang="zh-TW" sz="2400">
              <a:solidFill>
                <a:srgbClr val="FF0000"/>
              </a:solidFill>
              <a:latin typeface="Cambria" pitchFamily="18" charset="0"/>
            </a:endParaRPr>
          </a:p>
          <a:p>
            <a:r>
              <a:rPr kumimoji="0" lang="zh-TW" altLang="en-US" sz="2400">
                <a:solidFill>
                  <a:srgbClr val="FF0000"/>
                </a:solidFill>
                <a:latin typeface="Cambria" pitchFamily="18" charset="0"/>
              </a:rPr>
              <a:t>最後，我們再完成網路問卷調查交換意見</a:t>
            </a:r>
            <a:r>
              <a:rPr kumimoji="0" lang="en-US" altLang="zh-TW" sz="2400">
                <a:solidFill>
                  <a:srgbClr val="FF0000"/>
                </a:solidFill>
                <a:latin typeface="Cambria" pitchFamily="18" charset="0"/>
              </a:rPr>
              <a:t>~</a:t>
            </a:r>
          </a:p>
          <a:p>
            <a:r>
              <a:rPr kumimoji="0" lang="en-US" altLang="zh-TW" sz="2400">
                <a:solidFill>
                  <a:srgbClr val="FF0000"/>
                </a:solidFill>
                <a:latin typeface="Cambria" pitchFamily="18" charset="0"/>
              </a:rPr>
              <a:t>Please relay your ideas and share with the community. Finally please fill in the on-line questionaire. </a:t>
            </a:r>
          </a:p>
        </p:txBody>
      </p:sp>
      <p:sp>
        <p:nvSpPr>
          <p:cNvPr id="33795" name="矩形 3"/>
          <p:cNvSpPr>
            <a:spLocks noChangeArrowheads="1"/>
          </p:cNvSpPr>
          <p:nvPr/>
        </p:nvSpPr>
        <p:spPr bwMode="auto">
          <a:xfrm>
            <a:off x="5151438" y="5842000"/>
            <a:ext cx="4032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60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Thank You~</a:t>
            </a:r>
            <a:endParaRPr kumimoji="0" lang="zh-TW" altLang="en-US" sz="600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標題 1"/>
          <p:cNvSpPr>
            <a:spLocks noGrp="1"/>
          </p:cNvSpPr>
          <p:nvPr>
            <p:ph type="title"/>
          </p:nvPr>
        </p:nvSpPr>
        <p:spPr>
          <a:xfrm>
            <a:off x="1716088" y="-833438"/>
            <a:ext cx="9351962" cy="228600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5400" dirty="0" smtClean="0">
                <a:solidFill>
                  <a:srgbClr val="FF0000"/>
                </a:solidFill>
                <a:latin typeface="微軟正黑體"/>
                <a:ea typeface="微軟正黑體"/>
              </a:rPr>
              <a:t>Please accept our invitation</a:t>
            </a:r>
            <a:endParaRPr altLang="zh-TW" sz="5400" dirty="0" smtClean="0">
              <a:solidFill>
                <a:srgbClr val="FF0000"/>
              </a:solidFill>
              <a:latin typeface="微軟正黑體"/>
              <a:ea typeface="微軟正黑體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2985976" y="1352282"/>
          <a:ext cx="6428481" cy="4642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字版面配置區 2"/>
          <p:cNvSpPr>
            <a:spLocks noGrp="1"/>
          </p:cNvSpPr>
          <p:nvPr>
            <p:ph type="body" idx="4294967295"/>
          </p:nvPr>
        </p:nvSpPr>
        <p:spPr>
          <a:xfrm>
            <a:off x="1619250" y="2393950"/>
            <a:ext cx="9128125" cy="2228850"/>
          </a:xfrm>
        </p:spPr>
        <p:txBody>
          <a:bodyPr anchor="ctr"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sz="4000" b="1" smtClean="0">
                <a:latin typeface="微軟正黑體"/>
                <a:ea typeface="微軟正黑體"/>
              </a:rPr>
              <a:t>我</a:t>
            </a:r>
            <a:r>
              <a:rPr altLang="en-US" sz="4000" b="1" smtClean="0">
                <a:latin typeface="微軟正黑體"/>
                <a:ea typeface="微軟正黑體"/>
              </a:rPr>
              <a:t>贊成   老舊物品要丟棄 ，因為</a:t>
            </a:r>
            <a:r>
              <a:rPr lang="en-US" altLang="zh-TW" sz="4000" b="1" smtClean="0">
                <a:latin typeface="微軟正黑體"/>
                <a:ea typeface="微軟正黑體"/>
              </a:rPr>
              <a:t>……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zh-TW" sz="4000" b="1" smtClean="0">
                <a:latin typeface="微軟正黑體"/>
                <a:ea typeface="微軟正黑體"/>
              </a:rPr>
              <a:t>I affirm that old things should be dumped because....</a:t>
            </a:r>
          </a:p>
        </p:txBody>
      </p:sp>
      <p:sp>
        <p:nvSpPr>
          <p:cNvPr id="34818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>
                <a:solidFill>
                  <a:srgbClr val="C00000"/>
                </a:solidFill>
                <a:latin typeface="微軟正黑體"/>
                <a:ea typeface="微軟正黑體"/>
              </a:rPr>
              <a:t>&lt;</a:t>
            </a:r>
            <a:r>
              <a:rPr altLang="en-US" sz="4000" smtClean="0">
                <a:solidFill>
                  <a:srgbClr val="C00000"/>
                </a:solidFill>
                <a:latin typeface="微軟正黑體"/>
                <a:ea typeface="微軟正黑體"/>
              </a:rPr>
              <a:t>中嶺正方</a:t>
            </a:r>
            <a:r>
              <a:rPr lang="en-US" altLang="zh-TW" sz="4000" smtClean="0">
                <a:solidFill>
                  <a:srgbClr val="C00000"/>
                </a:solidFill>
                <a:latin typeface="微軟正黑體"/>
                <a:ea typeface="微軟正黑體"/>
              </a:rPr>
              <a:t>Middle Ridge</a:t>
            </a:r>
            <a:r>
              <a:rPr altLang="en-US" sz="4000" smtClean="0">
                <a:solidFill>
                  <a:srgbClr val="C00000"/>
                </a:solidFill>
                <a:latin typeface="微軟正黑體"/>
                <a:ea typeface="微軟正黑體"/>
              </a:rPr>
              <a:t> </a:t>
            </a:r>
            <a:r>
              <a:rPr lang="en-US" altLang="zh-TW" sz="4000" smtClean="0">
                <a:solidFill>
                  <a:srgbClr val="C00000"/>
                </a:solidFill>
                <a:latin typeface="微軟正黑體"/>
                <a:ea typeface="微軟正黑體"/>
              </a:rPr>
              <a:t>Government&gt;</a:t>
            </a:r>
            <a:endParaRPr altLang="zh-TW" sz="4000" smtClean="0">
              <a:solidFill>
                <a:srgbClr val="C00000"/>
              </a:solidFill>
              <a:latin typeface="微軟正黑體"/>
              <a:ea typeface="微軟正黑體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標題 1"/>
          <p:cNvSpPr>
            <a:spLocks noGrp="1"/>
          </p:cNvSpPr>
          <p:nvPr>
            <p:ph type="title" idx="4294967295"/>
          </p:nvPr>
        </p:nvSpPr>
        <p:spPr>
          <a:xfrm>
            <a:off x="1524000" y="284163"/>
            <a:ext cx="9134475" cy="1233487"/>
          </a:xfrm>
        </p:spPr>
        <p:txBody>
          <a:bodyPr/>
          <a:lstStyle/>
          <a:p>
            <a:pPr eaLnBrk="1" hangingPunct="1"/>
            <a:r>
              <a:rPr altLang="en-US" smtClean="0">
                <a:latin typeface="微軟正黑體"/>
                <a:ea typeface="微軟正黑體"/>
              </a:rPr>
              <a:t>舉例：</a:t>
            </a:r>
            <a:r>
              <a:rPr lang="en-US" altLang="zh-TW" smtClean="0">
                <a:latin typeface="微軟正黑體"/>
                <a:ea typeface="微軟正黑體"/>
              </a:rPr>
              <a:t>OOO</a:t>
            </a:r>
            <a:br>
              <a:rPr lang="en-US" altLang="zh-TW" smtClean="0">
                <a:latin typeface="微軟正黑體"/>
                <a:ea typeface="微軟正黑體"/>
              </a:rPr>
            </a:br>
            <a:r>
              <a:rPr lang="en-US" altLang="zh-TW" smtClean="0">
                <a:latin typeface="微軟正黑體"/>
                <a:ea typeface="微軟正黑體"/>
              </a:rPr>
              <a:t>&lt;Argument 1&gt; Please give an example.  </a:t>
            </a:r>
            <a:endParaRPr altLang="zh-TW" smtClean="0">
              <a:latin typeface="微軟正黑體"/>
              <a:ea typeface="微軟正黑體"/>
            </a:endParaRPr>
          </a:p>
        </p:txBody>
      </p:sp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1558925" y="2173288"/>
            <a:ext cx="340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Picture 1</a:t>
            </a: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1611313" y="3167063"/>
            <a:ext cx="340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Picture 2</a:t>
            </a: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1601788" y="4343400"/>
            <a:ext cx="340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Picture 3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標題 1"/>
          <p:cNvSpPr>
            <a:spLocks noGrp="1"/>
          </p:cNvSpPr>
          <p:nvPr>
            <p:ph type="title" idx="4294967295"/>
          </p:nvPr>
        </p:nvSpPr>
        <p:spPr>
          <a:xfrm>
            <a:off x="1524000" y="284163"/>
            <a:ext cx="9134475" cy="1233487"/>
          </a:xfrm>
        </p:spPr>
        <p:txBody>
          <a:bodyPr/>
          <a:lstStyle/>
          <a:p>
            <a:pPr eaLnBrk="1" hangingPunct="1"/>
            <a:r>
              <a:rPr altLang="en-US" smtClean="0">
                <a:latin typeface="微軟正黑體"/>
                <a:ea typeface="微軟正黑體"/>
              </a:rPr>
              <a:t>舉例：</a:t>
            </a:r>
            <a:r>
              <a:rPr lang="en-US" altLang="zh-TW" smtClean="0">
                <a:latin typeface="微軟正黑體"/>
                <a:ea typeface="微軟正黑體"/>
              </a:rPr>
              <a:t>OOO</a:t>
            </a:r>
            <a:br>
              <a:rPr lang="en-US" altLang="zh-TW" smtClean="0">
                <a:latin typeface="微軟正黑體"/>
                <a:ea typeface="微軟正黑體"/>
              </a:rPr>
            </a:br>
            <a:r>
              <a:rPr lang="en-US" altLang="zh-TW" smtClean="0">
                <a:latin typeface="微軟正黑體"/>
                <a:ea typeface="微軟正黑體"/>
              </a:rPr>
              <a:t>&lt;Argument 2&gt; Please give more pictures.  </a:t>
            </a:r>
            <a:endParaRPr altLang="zh-TW" smtClean="0">
              <a:latin typeface="微軟正黑體"/>
              <a:ea typeface="微軟正黑體"/>
            </a:endParaRPr>
          </a:p>
        </p:txBody>
      </p:sp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1558925" y="2173288"/>
            <a:ext cx="340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Picture 4</a:t>
            </a: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1611313" y="3167063"/>
            <a:ext cx="340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Picture 5</a:t>
            </a: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1601788" y="4343400"/>
            <a:ext cx="340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Picture 6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altLang="en-US" smtClean="0">
                <a:latin typeface="微軟正黑體"/>
                <a:ea typeface="微軟正黑體"/>
              </a:rPr>
              <a:t>舉例：</a:t>
            </a:r>
            <a:r>
              <a:rPr lang="en-US" altLang="zh-TW" smtClean="0">
                <a:latin typeface="微軟正黑體"/>
                <a:ea typeface="微軟正黑體"/>
              </a:rPr>
              <a:t>OOO</a:t>
            </a:r>
            <a:endParaRPr altLang="zh-TW" smtClean="0">
              <a:latin typeface="微軟正黑體"/>
              <a:ea typeface="微軟正黑體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文字版面配置區 2"/>
          <p:cNvSpPr>
            <a:spLocks noGrp="1"/>
          </p:cNvSpPr>
          <p:nvPr>
            <p:ph type="body" idx="4294967295"/>
          </p:nvPr>
        </p:nvSpPr>
        <p:spPr>
          <a:xfrm>
            <a:off x="1619250" y="2393950"/>
            <a:ext cx="9128125" cy="2228850"/>
          </a:xfrm>
        </p:spPr>
        <p:txBody>
          <a:bodyPr anchor="ctr"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sz="4000" b="1" smtClean="0">
                <a:latin typeface="微軟正黑體"/>
                <a:ea typeface="微軟正黑體"/>
              </a:rPr>
              <a:t>我</a:t>
            </a:r>
            <a:r>
              <a:rPr altLang="en-US" sz="4000" b="1" smtClean="0">
                <a:latin typeface="微軟正黑體"/>
                <a:ea typeface="微軟正黑體"/>
              </a:rPr>
              <a:t>反對   老舊物品要丟棄 ，因為</a:t>
            </a:r>
            <a:r>
              <a:rPr lang="en-US" altLang="zh-TW" sz="4000" b="1" smtClean="0">
                <a:latin typeface="微軟正黑體"/>
                <a:ea typeface="微軟正黑體"/>
              </a:rPr>
              <a:t>……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zh-TW" sz="4000" b="1" smtClean="0">
                <a:latin typeface="微軟正黑體"/>
                <a:ea typeface="微軟正黑體"/>
              </a:rPr>
              <a:t>I am against throwing away the old things because...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altLang="zh-TW" sz="4000" b="1" smtClean="0">
              <a:latin typeface="微軟正黑體"/>
              <a:ea typeface="微軟正黑體"/>
            </a:endParaRPr>
          </a:p>
        </p:txBody>
      </p:sp>
      <p:sp>
        <p:nvSpPr>
          <p:cNvPr id="38914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>
                <a:solidFill>
                  <a:srgbClr val="C00000"/>
                </a:solidFill>
                <a:latin typeface="微軟正黑體"/>
                <a:ea typeface="微軟正黑體"/>
              </a:rPr>
              <a:t>&lt;</a:t>
            </a:r>
            <a:r>
              <a:rPr altLang="en-US" sz="4000" smtClean="0">
                <a:solidFill>
                  <a:srgbClr val="C00000"/>
                </a:solidFill>
                <a:latin typeface="微軟正黑體"/>
                <a:ea typeface="微軟正黑體"/>
              </a:rPr>
              <a:t>中嶺反方</a:t>
            </a:r>
            <a:r>
              <a:rPr lang="en-US" altLang="zh-TW" sz="4000" smtClean="0">
                <a:solidFill>
                  <a:srgbClr val="C00000"/>
                </a:solidFill>
                <a:latin typeface="微軟正黑體"/>
                <a:ea typeface="微軟正黑體"/>
              </a:rPr>
              <a:t>Middle Ridge Opposition&gt;</a:t>
            </a:r>
            <a:endParaRPr altLang="zh-TW" sz="4000" smtClean="0">
              <a:solidFill>
                <a:srgbClr val="C00000"/>
              </a:solidFill>
              <a:latin typeface="微軟正黑體"/>
              <a:ea typeface="微軟正黑體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標題 1"/>
          <p:cNvSpPr>
            <a:spLocks noGrp="1"/>
          </p:cNvSpPr>
          <p:nvPr>
            <p:ph type="title" idx="4294967295"/>
          </p:nvPr>
        </p:nvSpPr>
        <p:spPr>
          <a:xfrm>
            <a:off x="1524000" y="284163"/>
            <a:ext cx="9134475" cy="1233487"/>
          </a:xfrm>
        </p:spPr>
        <p:txBody>
          <a:bodyPr/>
          <a:lstStyle/>
          <a:p>
            <a:pPr eaLnBrk="1" hangingPunct="1"/>
            <a:r>
              <a:rPr altLang="en-US" smtClean="0">
                <a:latin typeface="微軟正黑體"/>
                <a:ea typeface="微軟正黑體"/>
              </a:rPr>
              <a:t>舉例：</a:t>
            </a:r>
            <a:r>
              <a:rPr lang="en-US" altLang="zh-TW" smtClean="0">
                <a:latin typeface="微軟正黑體"/>
                <a:ea typeface="微軟正黑體"/>
              </a:rPr>
              <a:t>OOO</a:t>
            </a:r>
            <a:br>
              <a:rPr lang="en-US" altLang="zh-TW" smtClean="0">
                <a:latin typeface="微軟正黑體"/>
                <a:ea typeface="微軟正黑體"/>
              </a:rPr>
            </a:br>
            <a:r>
              <a:rPr lang="en-US" altLang="zh-TW" smtClean="0">
                <a:latin typeface="微軟正黑體"/>
                <a:ea typeface="微軟正黑體"/>
              </a:rPr>
              <a:t>&lt;Argument 1&gt; Please give an example.  </a:t>
            </a:r>
            <a:endParaRPr altLang="zh-TW" smtClean="0">
              <a:latin typeface="微軟正黑體"/>
              <a:ea typeface="微軟正黑體"/>
            </a:endParaRPr>
          </a:p>
        </p:txBody>
      </p:sp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1558925" y="2173288"/>
            <a:ext cx="340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Picture 1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1611313" y="3167063"/>
            <a:ext cx="340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Picture 2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601788" y="4343400"/>
            <a:ext cx="340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Picture 3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標題 1"/>
          <p:cNvSpPr>
            <a:spLocks noGrp="1"/>
          </p:cNvSpPr>
          <p:nvPr>
            <p:ph type="title" idx="4294967295"/>
          </p:nvPr>
        </p:nvSpPr>
        <p:spPr>
          <a:xfrm>
            <a:off x="1524000" y="284163"/>
            <a:ext cx="9134475" cy="1233487"/>
          </a:xfrm>
        </p:spPr>
        <p:txBody>
          <a:bodyPr/>
          <a:lstStyle/>
          <a:p>
            <a:pPr eaLnBrk="1" hangingPunct="1"/>
            <a:r>
              <a:rPr altLang="en-US" smtClean="0">
                <a:latin typeface="微軟正黑體"/>
                <a:ea typeface="微軟正黑體"/>
              </a:rPr>
              <a:t>舉例：</a:t>
            </a:r>
            <a:r>
              <a:rPr lang="en-US" altLang="zh-TW" smtClean="0">
                <a:latin typeface="微軟正黑體"/>
                <a:ea typeface="微軟正黑體"/>
              </a:rPr>
              <a:t>OOO</a:t>
            </a:r>
            <a:br>
              <a:rPr lang="en-US" altLang="zh-TW" smtClean="0">
                <a:latin typeface="微軟正黑體"/>
                <a:ea typeface="微軟正黑體"/>
              </a:rPr>
            </a:br>
            <a:r>
              <a:rPr lang="en-US" altLang="zh-TW" smtClean="0">
                <a:latin typeface="微軟正黑體"/>
                <a:ea typeface="微軟正黑體"/>
              </a:rPr>
              <a:t>&lt;Argument 2&gt; Please give more pictures.  </a:t>
            </a:r>
            <a:endParaRPr altLang="zh-TW" smtClean="0">
              <a:latin typeface="微軟正黑體"/>
              <a:ea typeface="微軟正黑體"/>
            </a:endParaRPr>
          </a:p>
        </p:txBody>
      </p:sp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1558925" y="2173288"/>
            <a:ext cx="340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Picture 4</a:t>
            </a: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1611313" y="3167063"/>
            <a:ext cx="340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Picture 5</a:t>
            </a: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1601788" y="4343400"/>
            <a:ext cx="340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Picture 6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Grp="1"/>
          </p:cNvSpPr>
          <p:nvPr>
            <p:ph type="ctrTitle" idx="4294967295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altLang="en-US" sz="6100" smtClean="0">
                <a:solidFill>
                  <a:srgbClr val="FF0066"/>
                </a:solidFill>
                <a:latin typeface="微軟正黑體"/>
                <a:ea typeface="微軟正黑體"/>
              </a:rPr>
              <a:t>策略學習單 </a:t>
            </a:r>
            <a:r>
              <a:rPr altLang="en-US" sz="6100" smtClean="0">
                <a:latin typeface="微軟正黑體"/>
                <a:ea typeface="微軟正黑體"/>
              </a:rPr>
              <a:t/>
            </a:r>
            <a:br>
              <a:rPr altLang="en-US" sz="6100" smtClean="0">
                <a:latin typeface="微軟正黑體"/>
                <a:ea typeface="微軟正黑體"/>
              </a:rPr>
            </a:br>
            <a:r>
              <a:rPr lang="en-US" altLang="zh-TW" sz="6100" smtClean="0">
                <a:latin typeface="微軟正黑體"/>
                <a:ea typeface="微軟正黑體"/>
              </a:rPr>
              <a:t>Tools for Thinking</a:t>
            </a:r>
            <a:endParaRPr altLang="en-US" sz="6100" smtClean="0">
              <a:latin typeface="微軟正黑體"/>
              <a:ea typeface="微軟正黑體"/>
            </a:endParaRPr>
          </a:p>
        </p:txBody>
      </p:sp>
      <p:sp>
        <p:nvSpPr>
          <p:cNvPr id="54278" name="Rectangle 6"/>
          <p:cNvSpPr>
            <a:spLocks noGrp="1"/>
          </p:cNvSpPr>
          <p:nvPr>
            <p:ph type="subTitle" idx="4294967295"/>
          </p:nvPr>
        </p:nvSpPr>
        <p:spPr>
          <a:xfrm>
            <a:off x="1828800" y="3886200"/>
            <a:ext cx="8534400" cy="1752600"/>
          </a:xfrm>
        </p:spPr>
        <p:txBody>
          <a:bodyPr/>
          <a:lstStyle/>
          <a:p>
            <a:pPr marL="44450" indent="0" algn="ctr">
              <a:buFont typeface="Arial" charset="0"/>
              <a:buNone/>
            </a:pPr>
            <a:endParaRPr altLang="en-US" smtClean="0">
              <a:latin typeface="微軟正黑體"/>
              <a:ea typeface="微軟正黑體"/>
            </a:endParaRPr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altLang="en-US" smtClean="0">
              <a:latin typeface="微軟正黑體"/>
              <a:ea typeface="微軟正黑體"/>
            </a:endParaRPr>
          </a:p>
        </p:txBody>
      </p:sp>
      <p:sp>
        <p:nvSpPr>
          <p:cNvPr id="573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altLang="en-US" smtClean="0">
              <a:latin typeface="微軟正黑體"/>
              <a:ea typeface="微軟正黑體"/>
            </a:endParaRPr>
          </a:p>
        </p:txBody>
      </p:sp>
      <p:pic>
        <p:nvPicPr>
          <p:cNvPr id="57348" name="Picture 4" descr="aaccc2014-strategy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050" y="123825"/>
            <a:ext cx="11069638" cy="67341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aaccc2014-strategy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8788" y="0"/>
            <a:ext cx="912653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n-US" smtClean="0">
                <a:solidFill>
                  <a:srgbClr val="002060"/>
                </a:solidFill>
                <a:latin typeface="微軟正黑體"/>
                <a:ea typeface="微軟正黑體"/>
              </a:rPr>
              <a:t>我們的題目是</a:t>
            </a:r>
            <a:r>
              <a:rPr lang="en-US" altLang="zh-TW" smtClean="0">
                <a:solidFill>
                  <a:srgbClr val="002060"/>
                </a:solidFill>
                <a:latin typeface="微軟正黑體"/>
                <a:ea typeface="微軟正黑體"/>
              </a:rPr>
              <a:t>…..</a:t>
            </a:r>
            <a:endParaRPr altLang="zh-TW" smtClean="0">
              <a:solidFill>
                <a:srgbClr val="002060"/>
              </a:solidFill>
              <a:latin typeface="微軟正黑體"/>
              <a:ea typeface="微軟正黑體"/>
            </a:endParaRPr>
          </a:p>
        </p:txBody>
      </p:sp>
      <p:sp>
        <p:nvSpPr>
          <p:cNvPr id="17410" name="內容版面配置區 5"/>
          <p:cNvSpPr>
            <a:spLocks noGrp="1"/>
          </p:cNvSpPr>
          <p:nvPr>
            <p:ph sz="half" idx="1"/>
          </p:nvPr>
        </p:nvSpPr>
        <p:spPr>
          <a:xfrm>
            <a:off x="1017588" y="1858963"/>
            <a:ext cx="10058400" cy="4124325"/>
          </a:xfrm>
        </p:spPr>
        <p:txBody>
          <a:bodyPr>
            <a:normAutofit/>
          </a:bodyPr>
          <a:lstStyle/>
          <a:p>
            <a:pPr marL="44450" indent="0" eaLnBrk="1" hangingPunct="1">
              <a:buFont typeface="Arial" charset="0"/>
              <a:buNone/>
            </a:pPr>
            <a:r>
              <a:rPr altLang="en-US" sz="6600" dirty="0" smtClean="0">
                <a:solidFill>
                  <a:srgbClr val="7030A0"/>
                </a:solidFill>
                <a:latin typeface="微軟正黑體"/>
                <a:ea typeface="微軟正黑體"/>
              </a:rPr>
              <a:t>問：老舊物品一定要丟棄</a:t>
            </a:r>
            <a:r>
              <a:rPr lang="en-US" altLang="zh-TW" sz="6600" dirty="0" smtClean="0">
                <a:solidFill>
                  <a:srgbClr val="7030A0"/>
                </a:solidFill>
                <a:latin typeface="微軟正黑體"/>
                <a:ea typeface="微軟正黑體"/>
              </a:rPr>
              <a:t>?</a:t>
            </a:r>
          </a:p>
          <a:p>
            <a:pPr marL="44450" indent="0" eaLnBrk="1" hangingPunct="1">
              <a:buFont typeface="Arial" charset="0"/>
              <a:buNone/>
            </a:pPr>
            <a:r>
              <a:rPr lang="en-US" altLang="zh-TW" sz="6600" dirty="0" smtClean="0">
                <a:solidFill>
                  <a:srgbClr val="FF0000"/>
                </a:solidFill>
                <a:latin typeface="微軟正黑體"/>
                <a:ea typeface="微軟正黑體"/>
              </a:rPr>
              <a:t>Q</a:t>
            </a:r>
            <a:r>
              <a:rPr altLang="en-US" sz="6600" dirty="0" smtClean="0">
                <a:solidFill>
                  <a:srgbClr val="FF0000"/>
                </a:solidFill>
                <a:latin typeface="微軟正黑體"/>
                <a:ea typeface="微軟正黑體"/>
              </a:rPr>
              <a:t>：</a:t>
            </a:r>
            <a:r>
              <a:rPr lang="en-US" altLang="zh-TW" sz="5400" dirty="0" smtClean="0">
                <a:solidFill>
                  <a:srgbClr val="FF0000"/>
                </a:solidFill>
                <a:latin typeface="微軟正黑體"/>
                <a:ea typeface="微軟正黑體"/>
              </a:rPr>
              <a:t>Should old things/items </a:t>
            </a:r>
            <a:br>
              <a:rPr lang="en-US" altLang="zh-TW" sz="5400" dirty="0" smtClean="0">
                <a:solidFill>
                  <a:srgbClr val="FF0000"/>
                </a:solidFill>
                <a:latin typeface="微軟正黑體"/>
                <a:ea typeface="微軟正黑體"/>
              </a:rPr>
            </a:br>
            <a:r>
              <a:rPr lang="en-US" altLang="zh-TW" sz="5400" dirty="0" smtClean="0">
                <a:solidFill>
                  <a:srgbClr val="FF0000"/>
                </a:solidFill>
                <a:latin typeface="微軟正黑體"/>
                <a:ea typeface="微軟正黑體"/>
              </a:rPr>
              <a:t>       be dumped?</a:t>
            </a:r>
            <a:endParaRPr altLang="en-US" sz="5400" dirty="0" smtClean="0">
              <a:solidFill>
                <a:srgbClr val="FF0000"/>
              </a:solidFill>
              <a:latin typeface="微軟正黑體"/>
              <a:ea typeface="微軟正黑體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aaccc2014-strategy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5888" y="0"/>
            <a:ext cx="936307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aaccc2014-strategy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3050" y="0"/>
            <a:ext cx="895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aaccc2014-strategy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8288" y="0"/>
            <a:ext cx="917257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字版面配置區 2"/>
          <p:cNvSpPr>
            <a:spLocks noGrp="1"/>
          </p:cNvSpPr>
          <p:nvPr>
            <p:ph type="body" idx="1"/>
          </p:nvPr>
        </p:nvSpPr>
        <p:spPr>
          <a:xfrm>
            <a:off x="1619250" y="2393950"/>
            <a:ext cx="9128125" cy="2228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sz="2800" smtClean="0">
                <a:latin typeface="微軟正黑體"/>
                <a:ea typeface="微軟正黑體"/>
              </a:rPr>
              <a:t>我</a:t>
            </a:r>
            <a:r>
              <a:rPr altLang="en-US" sz="2800" smtClean="0">
                <a:latin typeface="微軟正黑體"/>
                <a:ea typeface="微軟正黑體"/>
              </a:rPr>
              <a:t>贊成   老舊物品要丟棄 ，因為</a:t>
            </a:r>
            <a:r>
              <a:rPr lang="en-US" altLang="zh-TW" sz="2800" smtClean="0">
                <a:latin typeface="微軟正黑體"/>
                <a:ea typeface="微軟正黑體"/>
              </a:rPr>
              <a:t>……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800" smtClean="0">
                <a:latin typeface="微軟正黑體"/>
                <a:ea typeface="微軟正黑體"/>
              </a:rPr>
              <a:t>I affirm that old things should be dumped because....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800" smtClean="0">
              <a:latin typeface="微軟正黑體"/>
              <a:ea typeface="微軟正黑體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altLang="en-US" sz="4400" smtClean="0">
                <a:solidFill>
                  <a:srgbClr val="FF0000"/>
                </a:solidFill>
                <a:latin typeface="微軟正黑體"/>
                <a:ea typeface="微軟正黑體"/>
              </a:rPr>
              <a:t>舊的不去   新的不來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4400" smtClean="0">
                <a:solidFill>
                  <a:srgbClr val="FF0000"/>
                </a:solidFill>
                <a:latin typeface="微軟正黑體"/>
                <a:ea typeface="微軟正黑體"/>
              </a:rPr>
              <a:t>Out with the old, in with the new.</a:t>
            </a:r>
            <a:endParaRPr altLang="zh-TW" sz="4400" smtClean="0">
              <a:solidFill>
                <a:srgbClr val="FF0000"/>
              </a:solidFill>
              <a:latin typeface="微軟正黑體"/>
              <a:ea typeface="微軟正黑體"/>
            </a:endParaRPr>
          </a:p>
        </p:txBody>
      </p:sp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1404938" y="719138"/>
            <a:ext cx="9134475" cy="1233487"/>
          </a:xfrm>
        </p:spPr>
        <p:txBody>
          <a:bodyPr/>
          <a:lstStyle/>
          <a:p>
            <a:pPr eaLnBrk="1" hangingPunct="1"/>
            <a:r>
              <a:rPr lang="en-US" altLang="zh-TW" sz="4800" smtClean="0">
                <a:solidFill>
                  <a:srgbClr val="C00000"/>
                </a:solidFill>
                <a:latin typeface="微軟正黑體"/>
                <a:ea typeface="微軟正黑體"/>
              </a:rPr>
              <a:t>&lt;</a:t>
            </a:r>
            <a:r>
              <a:rPr altLang="en-US" sz="4800" smtClean="0">
                <a:solidFill>
                  <a:srgbClr val="C00000"/>
                </a:solidFill>
                <a:latin typeface="微軟正黑體"/>
                <a:ea typeface="微軟正黑體"/>
              </a:rPr>
              <a:t>苓洲正方</a:t>
            </a:r>
            <a:r>
              <a:rPr lang="en-US" altLang="zh-TW" sz="4800" smtClean="0">
                <a:solidFill>
                  <a:srgbClr val="C00000"/>
                </a:solidFill>
                <a:latin typeface="微軟正黑體"/>
                <a:ea typeface="微軟正黑體"/>
              </a:rPr>
              <a:t>Lingjhou Government&gt;</a:t>
            </a:r>
            <a:endParaRPr altLang="zh-TW" sz="4800" smtClean="0">
              <a:solidFill>
                <a:srgbClr val="C00000"/>
              </a:solidFill>
              <a:latin typeface="微軟正黑體"/>
              <a:ea typeface="微軟正黑體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n-US" smtClean="0">
                <a:latin typeface="微軟正黑體"/>
                <a:ea typeface="微軟正黑體"/>
              </a:rPr>
              <a:t>舉例：苓洲的校舍</a:t>
            </a:r>
            <a:br>
              <a:rPr altLang="en-US" smtClean="0">
                <a:latin typeface="微軟正黑體"/>
                <a:ea typeface="微軟正黑體"/>
              </a:rPr>
            </a:br>
            <a:r>
              <a:rPr lang="en-US" altLang="zh-TW" smtClean="0">
                <a:latin typeface="微軟正黑體"/>
                <a:ea typeface="微軟正黑體"/>
              </a:rPr>
              <a:t>Example: the school building</a:t>
            </a:r>
            <a:endParaRPr altLang="zh-TW" smtClean="0">
              <a:latin typeface="微軟正黑體"/>
              <a:ea typeface="微軟正黑體"/>
            </a:endParaRPr>
          </a:p>
        </p:txBody>
      </p:sp>
      <p:pic>
        <p:nvPicPr>
          <p:cNvPr id="19458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22450" y="1471613"/>
            <a:ext cx="4192588" cy="2647950"/>
          </a:xfrm>
        </p:spPr>
      </p:pic>
      <p:pic>
        <p:nvPicPr>
          <p:cNvPr id="19459" name="內容版面配置區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3900" y="269875"/>
            <a:ext cx="385445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圖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55063" y="3160713"/>
            <a:ext cx="3436937" cy="36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文字方塊 8"/>
          <p:cNvSpPr txBox="1">
            <a:spLocks noChangeArrowheads="1"/>
          </p:cNvSpPr>
          <p:nvPr/>
        </p:nvSpPr>
        <p:spPr bwMode="auto">
          <a:xfrm>
            <a:off x="574675" y="4057650"/>
            <a:ext cx="7831138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5400">
                <a:solidFill>
                  <a:srgbClr val="0070C0"/>
                </a:solidFill>
                <a:latin typeface="Cambria" pitchFamily="18" charset="0"/>
              </a:rPr>
              <a:t>校舍老舊、危險</a:t>
            </a:r>
          </a:p>
          <a:p>
            <a:r>
              <a:rPr kumimoji="0" lang="en-US" altLang="zh-TW" sz="5400">
                <a:solidFill>
                  <a:srgbClr val="0070C0"/>
                </a:solidFill>
                <a:latin typeface="Cambria" pitchFamily="18" charset="0"/>
              </a:rPr>
              <a:t>Old school buildings endanger our life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標題 1"/>
          <p:cNvSpPr>
            <a:spLocks noGrp="1"/>
          </p:cNvSpPr>
          <p:nvPr>
            <p:ph type="title"/>
          </p:nvPr>
        </p:nvSpPr>
        <p:spPr>
          <a:xfrm>
            <a:off x="1523999" y="79375"/>
            <a:ext cx="5565775" cy="1233488"/>
          </a:xfrm>
        </p:spPr>
        <p:txBody>
          <a:bodyPr/>
          <a:lstStyle/>
          <a:p>
            <a:pPr eaLnBrk="1" hangingPunct="1"/>
            <a:r>
              <a:rPr altLang="en-US" dirty="0" smtClean="0">
                <a:latin typeface="微軟正黑體"/>
                <a:ea typeface="微軟正黑體"/>
              </a:rPr>
              <a:t>舉例：苓洲的校舍</a:t>
            </a:r>
            <a:br>
              <a:rPr altLang="en-US" dirty="0" smtClean="0">
                <a:latin typeface="微軟正黑體"/>
                <a:ea typeface="微軟正黑體"/>
              </a:rPr>
            </a:br>
            <a:r>
              <a:rPr lang="en-US" altLang="zh-TW" dirty="0" smtClean="0">
                <a:latin typeface="微軟正黑體"/>
                <a:ea typeface="微軟正黑體"/>
              </a:rPr>
              <a:t>Example: School building</a:t>
            </a:r>
            <a:endParaRPr altLang="zh-TW" dirty="0" smtClean="0">
              <a:latin typeface="微軟正黑體"/>
              <a:ea typeface="微軟正黑體"/>
            </a:endParaRPr>
          </a:p>
        </p:txBody>
      </p:sp>
      <p:pic>
        <p:nvPicPr>
          <p:cNvPr id="20482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68438" y="1455738"/>
            <a:ext cx="4514850" cy="3384550"/>
          </a:xfrm>
        </p:spPr>
      </p:pic>
      <p:pic>
        <p:nvPicPr>
          <p:cNvPr id="20483" name="內容版面配置區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404813"/>
            <a:ext cx="3554413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圖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9775" y="3252788"/>
            <a:ext cx="3854450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矩形 3"/>
          <p:cNvSpPr>
            <a:spLocks noChangeArrowheads="1"/>
          </p:cNvSpPr>
          <p:nvPr/>
        </p:nvSpPr>
        <p:spPr bwMode="auto">
          <a:xfrm>
            <a:off x="744538" y="5111750"/>
            <a:ext cx="10856912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5400">
                <a:solidFill>
                  <a:srgbClr val="0070C0"/>
                </a:solidFill>
                <a:latin typeface="Cambria" pitchFamily="18" charset="0"/>
              </a:rPr>
              <a:t>拆除舊校舍，才能興建新校舍</a:t>
            </a:r>
          </a:p>
          <a:p>
            <a:r>
              <a:rPr kumimoji="0" lang="en-US" altLang="zh-TW" sz="3600">
                <a:solidFill>
                  <a:srgbClr val="0070C0"/>
                </a:solidFill>
                <a:latin typeface="Cambria" pitchFamily="18" charset="0"/>
              </a:rPr>
              <a:t>With old building torn down, new buildings are put up.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字版面配置區 2"/>
          <p:cNvSpPr>
            <a:spLocks noGrp="1"/>
          </p:cNvSpPr>
          <p:nvPr>
            <p:ph type="body" idx="1"/>
          </p:nvPr>
        </p:nvSpPr>
        <p:spPr>
          <a:xfrm>
            <a:off x="1490663" y="2058988"/>
            <a:ext cx="9199562" cy="25511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sz="2400" smtClean="0">
                <a:latin typeface="微軟正黑體"/>
                <a:ea typeface="微軟正黑體"/>
              </a:rPr>
              <a:t>我</a:t>
            </a:r>
            <a:r>
              <a:rPr altLang="en-US" sz="2400" smtClean="0">
                <a:latin typeface="微軟正黑體"/>
                <a:ea typeface="微軟正黑體"/>
              </a:rPr>
              <a:t>反對   老舊物品要丟棄 ，因為</a:t>
            </a:r>
            <a:r>
              <a:rPr lang="en-US" altLang="zh-TW" sz="2400" smtClean="0">
                <a:latin typeface="微軟正黑體"/>
                <a:ea typeface="微軟正黑體"/>
              </a:rPr>
              <a:t>……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400" smtClean="0">
                <a:latin typeface="微軟正黑體"/>
                <a:ea typeface="微軟正黑體"/>
              </a:rPr>
              <a:t>I am against throwing away the old things because...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400" smtClean="0">
              <a:latin typeface="微軟正黑體"/>
              <a:ea typeface="微軟正黑體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altLang="en-US" sz="3200" smtClean="0">
                <a:solidFill>
                  <a:srgbClr val="FF0000"/>
                </a:solidFill>
                <a:latin typeface="微軟正黑體"/>
                <a:ea typeface="微軟正黑體"/>
              </a:rPr>
              <a:t>舊的物品有歷史價值，值得</a:t>
            </a:r>
            <a:endParaRPr lang="en-US" altLang="zh-TW" sz="3200" smtClean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altLang="en-US" sz="3200" smtClean="0">
                <a:solidFill>
                  <a:srgbClr val="FF0000"/>
                </a:solidFill>
                <a:latin typeface="微軟正黑體"/>
                <a:ea typeface="微軟正黑體"/>
              </a:rPr>
              <a:t>保存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3200" smtClean="0">
                <a:solidFill>
                  <a:srgbClr val="FF0000"/>
                </a:solidFill>
                <a:latin typeface="微軟正黑體"/>
                <a:ea typeface="微軟正黑體"/>
              </a:rPr>
              <a:t>Old things of historical value are worthy of preservation.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sz="3200" smtClean="0">
              <a:solidFill>
                <a:srgbClr val="FF0000"/>
              </a:solidFill>
              <a:latin typeface="微軟正黑體"/>
              <a:ea typeface="微軟正黑體"/>
            </a:endParaRPr>
          </a:p>
        </p:txBody>
      </p:sp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1524000" y="79375"/>
            <a:ext cx="9603346" cy="1233488"/>
          </a:xfrm>
        </p:spPr>
        <p:txBody>
          <a:bodyPr/>
          <a:lstStyle/>
          <a:p>
            <a:pPr eaLnBrk="1" hangingPunct="1"/>
            <a:r>
              <a:rPr lang="en-US" altLang="zh-TW" sz="4800" dirty="0" smtClean="0">
                <a:solidFill>
                  <a:srgbClr val="C00000"/>
                </a:solidFill>
                <a:latin typeface="微軟正黑體"/>
                <a:ea typeface="微軟正黑體"/>
              </a:rPr>
              <a:t>&lt;</a:t>
            </a:r>
            <a:r>
              <a:rPr altLang="en-US" sz="4800" dirty="0" smtClean="0">
                <a:solidFill>
                  <a:srgbClr val="C00000"/>
                </a:solidFill>
                <a:latin typeface="微軟正黑體"/>
                <a:ea typeface="微軟正黑體"/>
              </a:rPr>
              <a:t>苓洲反方</a:t>
            </a:r>
            <a:r>
              <a:rPr lang="en-US" altLang="zh-TW" sz="4800" dirty="0" err="1" smtClean="0">
                <a:solidFill>
                  <a:srgbClr val="C00000"/>
                </a:solidFill>
                <a:latin typeface="微軟正黑體"/>
                <a:ea typeface="微軟正黑體"/>
              </a:rPr>
              <a:t>Lingjhou</a:t>
            </a:r>
            <a:r>
              <a:rPr lang="en-US" altLang="zh-TW" sz="4800" dirty="0" smtClean="0">
                <a:solidFill>
                  <a:srgbClr val="C00000"/>
                </a:solidFill>
                <a:latin typeface="微軟正黑體"/>
                <a:ea typeface="微軟正黑體"/>
              </a:rPr>
              <a:t> Opposition</a:t>
            </a:r>
            <a:r>
              <a:rPr altLang="en-US" sz="4800" dirty="0" smtClean="0">
                <a:solidFill>
                  <a:srgbClr val="C00000"/>
                </a:solidFill>
                <a:latin typeface="微軟正黑體"/>
                <a:ea typeface="微軟正黑體"/>
              </a:rPr>
              <a:t> </a:t>
            </a:r>
            <a:r>
              <a:rPr lang="en-US" altLang="zh-TW" sz="4800" dirty="0" smtClean="0">
                <a:solidFill>
                  <a:srgbClr val="C00000"/>
                </a:solidFill>
                <a:latin typeface="微軟正黑體"/>
                <a:ea typeface="微軟正黑體"/>
              </a:rPr>
              <a:t>&gt;</a:t>
            </a:r>
            <a:endParaRPr altLang="zh-TW" sz="4800" dirty="0" smtClean="0">
              <a:solidFill>
                <a:srgbClr val="C00000"/>
              </a:solidFill>
              <a:latin typeface="微軟正黑體"/>
              <a:ea typeface="微軟正黑體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>
          <a:xfrm>
            <a:off x="868363" y="0"/>
            <a:ext cx="10194589" cy="1233488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latin typeface="微軟正黑體"/>
                <a:ea typeface="微軟正黑體"/>
              </a:rPr>
              <a:t>Example</a:t>
            </a:r>
            <a:r>
              <a:rPr altLang="en-US" dirty="0" smtClean="0">
                <a:latin typeface="微軟正黑體"/>
                <a:ea typeface="微軟正黑體"/>
              </a:rPr>
              <a:t>：</a:t>
            </a:r>
            <a:r>
              <a:rPr altLang="en-US" dirty="0" smtClean="0">
                <a:solidFill>
                  <a:srgbClr val="FF0000"/>
                </a:solidFill>
                <a:latin typeface="微軟正黑體"/>
                <a:ea typeface="微軟正黑體"/>
              </a:rPr>
              <a:t>打狗文史再興會社</a:t>
            </a:r>
            <a:r>
              <a:rPr altLang="en-US" dirty="0" smtClean="0">
                <a:latin typeface="微軟正黑體"/>
                <a:ea typeface="微軟正黑體"/>
              </a:rPr>
              <a:t/>
            </a:r>
            <a:br>
              <a:rPr altLang="en-US" dirty="0" smtClean="0">
                <a:latin typeface="微軟正黑體"/>
                <a:ea typeface="微軟正黑體"/>
              </a:rPr>
            </a:br>
            <a:r>
              <a:rPr lang="en-US" altLang="zh-TW" dirty="0" smtClean="0">
                <a:latin typeface="微軟正黑體"/>
                <a:ea typeface="微軟正黑體"/>
              </a:rPr>
              <a:t>the building of Takao Renaissance Association</a:t>
            </a:r>
            <a:r>
              <a:rPr altLang="en-US" dirty="0" smtClean="0">
                <a:latin typeface="微軟正黑體"/>
                <a:ea typeface="微軟正黑體"/>
              </a:rPr>
              <a:t>                </a:t>
            </a:r>
            <a:endParaRPr altLang="zh-TW" dirty="0" smtClean="0">
              <a:latin typeface="微軟正黑體"/>
              <a:ea typeface="微軟正黑體"/>
            </a:endParaRPr>
          </a:p>
        </p:txBody>
      </p:sp>
      <p:pic>
        <p:nvPicPr>
          <p:cNvPr id="22530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49325" y="1273175"/>
            <a:ext cx="4879975" cy="3251200"/>
          </a:xfrm>
        </p:spPr>
      </p:pic>
      <p:pic>
        <p:nvPicPr>
          <p:cNvPr id="22531" name="內容版面配置區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9213" y="1328738"/>
            <a:ext cx="313531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圖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26475" y="3279775"/>
            <a:ext cx="311150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文字方塊 8"/>
          <p:cNvSpPr txBox="1">
            <a:spLocks noChangeArrowheads="1"/>
          </p:cNvSpPr>
          <p:nvPr/>
        </p:nvSpPr>
        <p:spPr bwMode="auto">
          <a:xfrm>
            <a:off x="188913" y="4840288"/>
            <a:ext cx="8751887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5400">
                <a:solidFill>
                  <a:srgbClr val="0070C0"/>
                </a:solidFill>
                <a:latin typeface="Cambria" pitchFamily="18" charset="0"/>
              </a:rPr>
              <a:t>房子近</a:t>
            </a:r>
            <a:r>
              <a:rPr kumimoji="0" lang="en-US" altLang="zh-TW" sz="5400">
                <a:solidFill>
                  <a:srgbClr val="FF0000"/>
                </a:solidFill>
                <a:latin typeface="Cambria" pitchFamily="18" charset="0"/>
              </a:rPr>
              <a:t>100</a:t>
            </a:r>
            <a:r>
              <a:rPr kumimoji="0" lang="zh-TW" altLang="en-US" sz="5400">
                <a:solidFill>
                  <a:srgbClr val="0070C0"/>
                </a:solidFill>
                <a:latin typeface="Cambria" pitchFamily="18" charset="0"/>
              </a:rPr>
              <a:t>歲了，見證歷史</a:t>
            </a:r>
            <a:r>
              <a:rPr kumimoji="0" lang="en-US" altLang="zh-TW" sz="5400">
                <a:solidFill>
                  <a:srgbClr val="0070C0"/>
                </a:solidFill>
                <a:latin typeface="Cambria" pitchFamily="18" charset="0"/>
              </a:rPr>
              <a:t>!</a:t>
            </a:r>
          </a:p>
          <a:p>
            <a:r>
              <a:rPr kumimoji="0" lang="en-US" altLang="zh-TW" sz="3600">
                <a:solidFill>
                  <a:srgbClr val="0070C0"/>
                </a:solidFill>
                <a:latin typeface="Cambria" pitchFamily="18" charset="0"/>
              </a:rPr>
              <a:t>A 100-year-old house witness the history!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標題 1"/>
          <p:cNvSpPr>
            <a:spLocks noGrp="1"/>
          </p:cNvSpPr>
          <p:nvPr>
            <p:ph type="title"/>
          </p:nvPr>
        </p:nvSpPr>
        <p:spPr>
          <a:xfrm>
            <a:off x="0" y="44450"/>
            <a:ext cx="9134475" cy="1892300"/>
          </a:xfrm>
        </p:spPr>
        <p:txBody>
          <a:bodyPr/>
          <a:lstStyle/>
          <a:p>
            <a:pPr eaLnBrk="1" hangingPunct="1"/>
            <a:r>
              <a:rPr altLang="en-US" dirty="0" smtClean="0">
                <a:latin typeface="微軟正黑體"/>
                <a:ea typeface="微軟正黑體"/>
              </a:rPr>
              <a:t>舉例</a:t>
            </a:r>
            <a:r>
              <a:rPr lang="en-US" altLang="zh-TW" dirty="0" smtClean="0">
                <a:latin typeface="微軟正黑體"/>
                <a:ea typeface="微軟正黑體"/>
              </a:rPr>
              <a:t>(</a:t>
            </a:r>
            <a:r>
              <a:rPr altLang="en-US" dirty="0" smtClean="0">
                <a:latin typeface="微軟正黑體"/>
                <a:ea typeface="微軟正黑體"/>
              </a:rPr>
              <a:t>二</a:t>
            </a:r>
            <a:r>
              <a:rPr lang="en-US" altLang="zh-TW" dirty="0" smtClean="0">
                <a:latin typeface="微軟正黑體"/>
                <a:ea typeface="微軟正黑體"/>
              </a:rPr>
              <a:t>)</a:t>
            </a:r>
            <a:r>
              <a:rPr altLang="en-US" dirty="0" smtClean="0">
                <a:latin typeface="微軟正黑體"/>
                <a:ea typeface="微軟正黑體"/>
              </a:rPr>
              <a:t>：</a:t>
            </a:r>
            <a:r>
              <a:rPr altLang="en-US" dirty="0" smtClean="0">
                <a:solidFill>
                  <a:srgbClr val="FF0000"/>
                </a:solidFill>
                <a:latin typeface="微軟正黑體"/>
                <a:ea typeface="微軟正黑體"/>
              </a:rPr>
              <a:t>老房子變書店</a:t>
            </a:r>
            <a:r>
              <a:rPr altLang="en-US" dirty="0" smtClean="0">
                <a:latin typeface="微軟正黑體"/>
                <a:ea typeface="微軟正黑體"/>
              </a:rPr>
              <a:t/>
            </a:r>
            <a:br>
              <a:rPr altLang="en-US" dirty="0" smtClean="0">
                <a:latin typeface="微軟正黑體"/>
                <a:ea typeface="微軟正黑體"/>
              </a:rPr>
            </a:br>
            <a:r>
              <a:rPr lang="en-US" altLang="zh-TW" dirty="0" smtClean="0">
                <a:latin typeface="微軟正黑體"/>
                <a:ea typeface="微軟正黑體"/>
              </a:rPr>
              <a:t>Example2: Old houses </a:t>
            </a:r>
            <a:r>
              <a:rPr lang="en-US" altLang="zh-TW" dirty="0" smtClean="0">
                <a:latin typeface="微軟正黑體"/>
                <a:ea typeface="微軟正黑體"/>
              </a:rPr>
              <a:t>turned </a:t>
            </a:r>
            <a:r>
              <a:rPr lang="en-US" altLang="zh-TW" dirty="0" smtClean="0">
                <a:latin typeface="微軟正黑體"/>
                <a:ea typeface="微軟正黑體"/>
              </a:rPr>
              <a:t>into </a:t>
            </a:r>
            <a:br>
              <a:rPr lang="en-US" altLang="zh-TW" dirty="0" smtClean="0">
                <a:latin typeface="微軟正黑體"/>
                <a:ea typeface="微軟正黑體"/>
              </a:rPr>
            </a:br>
            <a:r>
              <a:rPr lang="en-US" altLang="zh-TW" dirty="0" smtClean="0">
                <a:latin typeface="微軟正黑體"/>
                <a:ea typeface="微軟正黑體"/>
              </a:rPr>
              <a:t>a bookstore</a:t>
            </a:r>
            <a:endParaRPr altLang="zh-TW" dirty="0" smtClean="0">
              <a:latin typeface="微軟正黑體"/>
              <a:ea typeface="微軟正黑體"/>
            </a:endParaRPr>
          </a:p>
        </p:txBody>
      </p:sp>
      <p:pic>
        <p:nvPicPr>
          <p:cNvPr id="23554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7763" y="1936750"/>
            <a:ext cx="2995612" cy="3994150"/>
          </a:xfrm>
        </p:spPr>
      </p:pic>
      <p:pic>
        <p:nvPicPr>
          <p:cNvPr id="23555" name="內容版面配置區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3900" y="269875"/>
            <a:ext cx="385445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圖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25" y="3121025"/>
            <a:ext cx="2803525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矩形 3"/>
          <p:cNvSpPr>
            <a:spLocks noChangeArrowheads="1"/>
          </p:cNvSpPr>
          <p:nvPr/>
        </p:nvSpPr>
        <p:spPr bwMode="auto">
          <a:xfrm>
            <a:off x="4405313" y="3287713"/>
            <a:ext cx="4437062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5400">
                <a:solidFill>
                  <a:srgbClr val="FF0000"/>
                </a:solidFill>
                <a:latin typeface="Cambria" pitchFamily="18" charset="0"/>
              </a:rPr>
              <a:t>50</a:t>
            </a:r>
            <a:r>
              <a:rPr kumimoji="0" lang="zh-TW" altLang="en-US" sz="5400">
                <a:solidFill>
                  <a:srgbClr val="0070C0"/>
                </a:solidFill>
                <a:latin typeface="Cambria" pitchFamily="18" charset="0"/>
              </a:rPr>
              <a:t>多歲的</a:t>
            </a:r>
            <a:endParaRPr kumimoji="0" lang="en-US" altLang="zh-TW" sz="5400">
              <a:solidFill>
                <a:srgbClr val="0070C0"/>
              </a:solidFill>
              <a:latin typeface="Cambria" pitchFamily="18" charset="0"/>
            </a:endParaRPr>
          </a:p>
          <a:p>
            <a:r>
              <a:rPr kumimoji="0" lang="zh-TW" altLang="en-US" sz="5400">
                <a:solidFill>
                  <a:srgbClr val="0070C0"/>
                </a:solidFill>
                <a:latin typeface="Cambria" pitchFamily="18" charset="0"/>
              </a:rPr>
              <a:t>老房子重生</a:t>
            </a:r>
          </a:p>
          <a:p>
            <a:r>
              <a:rPr kumimoji="0" lang="en-US" altLang="zh-TW" sz="3600">
                <a:solidFill>
                  <a:srgbClr val="0070C0"/>
                </a:solidFill>
                <a:latin typeface="Cambria" pitchFamily="18" charset="0"/>
              </a:rPr>
              <a:t>Rebirth of a 50-year-old house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小學返校簡報 (寬螢幕)</Template>
  <TotalTime>0</TotalTime>
  <Words>454</Words>
  <Application>Microsoft Office PowerPoint</Application>
  <PresentationFormat>寬螢幕</PresentationFormat>
  <Paragraphs>96</Paragraphs>
  <Slides>32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8" baseType="lpstr">
      <vt:lpstr>微軟正黑體</vt:lpstr>
      <vt:lpstr>新細明體</vt:lpstr>
      <vt:lpstr>標楷體</vt:lpstr>
      <vt:lpstr>Arial</vt:lpstr>
      <vt:lpstr>Cambria</vt:lpstr>
      <vt:lpstr>Back to School 16x9</vt:lpstr>
      <vt:lpstr>跨國辯論社 International Debate Club</vt:lpstr>
      <vt:lpstr>Please accept our invitation</vt:lpstr>
      <vt:lpstr>我們的題目是…..</vt:lpstr>
      <vt:lpstr>&lt;苓洲正方Lingjhou Government&gt;</vt:lpstr>
      <vt:lpstr>舉例：苓洲的校舍 Example: the school building</vt:lpstr>
      <vt:lpstr>舉例：苓洲的校舍 Example: School building</vt:lpstr>
      <vt:lpstr>&lt;苓洲反方Lingjhou Opposition &gt;</vt:lpstr>
      <vt:lpstr>Example：打狗文史再興會社 the building of Takao Renaissance Association                </vt:lpstr>
      <vt:lpstr>舉例(二)：老房子變書店 Example2: Old houses turned into  a bookstore</vt:lpstr>
      <vt:lpstr>后港，您的想法呢? 簡報接力賽 The Idea Relay of Hougang</vt:lpstr>
      <vt:lpstr>&lt;后港正方Hougang Government&gt;</vt:lpstr>
      <vt:lpstr>舉例：OOO &lt;Argument 1&gt; Please give an example.  </vt:lpstr>
      <vt:lpstr>舉例：OOO &lt;Argument 2&gt; Please give more pictures.  </vt:lpstr>
      <vt:lpstr>舉例：OOO</vt:lpstr>
      <vt:lpstr>&lt;后港反方Hougang Opposition&gt;</vt:lpstr>
      <vt:lpstr>舉例：OOO &lt;Argument 1&gt; Please give an example.  </vt:lpstr>
      <vt:lpstr>舉例：OOO &lt;Argument 2&gt; Please give more pictures.  </vt:lpstr>
      <vt:lpstr>舉例：OOO</vt:lpstr>
      <vt:lpstr>中嶺，您的想法呢? 簡報接力賽 The Idea Relay of Middle Ridge </vt:lpstr>
      <vt:lpstr>&lt;中嶺正方Middle Ridge Government&gt;</vt:lpstr>
      <vt:lpstr>舉例：OOO &lt;Argument 1&gt; Please give an example.  </vt:lpstr>
      <vt:lpstr>舉例：OOO &lt;Argument 2&gt; Please give more pictures.  </vt:lpstr>
      <vt:lpstr>舉例：OOO</vt:lpstr>
      <vt:lpstr>&lt;中嶺反方Middle Ridge Opposition&gt;</vt:lpstr>
      <vt:lpstr>舉例：OOO &lt;Argument 1&gt; Please give an example.  </vt:lpstr>
      <vt:lpstr>舉例：OOO &lt;Argument 2&gt; Please give more pictures.  </vt:lpstr>
      <vt:lpstr>策略學習單  Tools for Thinking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跨國辯論社 International Debate Club</dc:title>
  <dc:creator/>
  <cp:keywords/>
  <cp:lastModifiedBy/>
  <cp:revision>4</cp:revision>
  <dcterms:created xsi:type="dcterms:W3CDTF">2014-01-14T14:18:45Z</dcterms:created>
  <dcterms:modified xsi:type="dcterms:W3CDTF">2014-01-17T05:56:52Z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TC028952709991</vt:lpwstr>
  </property>
</Properties>
</file>