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2" r:id="rId6"/>
    <p:sldId id="265" r:id="rId7"/>
    <p:sldId id="259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1C1"/>
    <a:srgbClr val="E4DAEA"/>
    <a:srgbClr val="C1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64AA4E-1318-433A-9542-5DB58EC7A11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2AB7EE-5475-4206-A2BE-6EE3194620C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9442" y="3140968"/>
            <a:ext cx="7117180" cy="147002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TW" altLang="en-US" sz="6000" b="1" dirty="0" smtClean="0">
                <a:ln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候鳥的種類</a:t>
            </a:r>
            <a:endParaRPr lang="zh-TW" altLang="en-US" sz="6000" b="1" dirty="0">
              <a:ln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9442" y="4653136"/>
            <a:ext cx="7117180" cy="86142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TW" altLang="en-US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黃安妤</a:t>
            </a:r>
            <a:endParaRPr lang="zh-TW" altLang="en-US" b="1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18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87624" y="4109010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資料來源</a:t>
            </a:r>
            <a:r>
              <a:rPr lang="en-US" altLang="zh-TW" sz="2000" dirty="0" smtClean="0"/>
              <a:t>:Google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393931" y="32762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謝謝觀賞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鳥 q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06119"/>
            <a:ext cx="18954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鳥類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升息狀況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5112" cy="4051437"/>
          </a:xfrm>
        </p:spPr>
        <p:txBody>
          <a:bodyPr>
            <a:normAutofit/>
          </a:bodyPr>
          <a:lstStyle/>
          <a:p>
            <a:pPr lvl="0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候鳥：隨著季節更替而遷移的鳥類，以在該地區出現的季節及時間長短，分為冬候鳥、夏候鳥及過境鳥三種狀態。通常一年至少會有幾個月不在該地區出現。</a:t>
            </a: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留鳥：在該地區整年出現且有繁殖紀錄。</a:t>
            </a: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迷鳥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原不屬於該地區的鳥種，但因氣候不佳等不可抗力的自然因素而出現在該地區。</a:t>
            </a: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外來種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原不屬於該地區的物種，經由非自然方式出現在該地區。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79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608" y="1844824"/>
            <a:ext cx="7125112" cy="4051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島正好處於東亞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候鳥遷徙路徑上，加上具有多樣化適宜棲地提供不同候鳥賴以生息，遂成為成千上萬的候烏南遷北返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時中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間的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驛站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目的候地。臺灣的候鳥不僅種類繁多而且數量豐富，一年四季都有不同的候鳥們前來造訪，這也造就了臺灣珍貴的鳥類資源，臺灣超過半數以上的可見鳥類都是這些長途跋涉的旅者喔！芳蹤簇現的候鳥種類十分多樣，除了鷺、雁鴨、鹬類鴴、鷗、猛禽以外，還包括許多鶯、鶺猛鴒、鶇、鸲、杜鵑、伯勞、燕、鴴、鶲、雀、椋鳥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候鳥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冬候鳥：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留在該地區度冬的鳥，通常以秋天抵達，春天離開。</a:t>
            </a: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夏候鳥：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留在該地區繁殖的鳥，通常以春天抵達，秋天離開。</a:t>
            </a: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過境鳥：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僅在該地區作短暫停留的候鳥，通常在春天或秋天過境。</a:t>
            </a: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8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冬候鳥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2737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候鳥期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時問大致為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月至隔年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，這時以在臺灣度冬之水鳥較這為常見，如濱鹬、東方環頭鴴、金斑鴴、灰斑鴴、大白鷺、蒼鷺、青足白鹬、小水鴨等都其有相當的數量，只要前往沿海濕地一探究竟，大多前可一窺這些候鳥們的可愛面貌。而窺許多鴝、鶇、鶯、鷚、鵐則於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月上旬仍陸續過境抵達，有些物種也仍將在臺灣度冬，如黑臉鵐、黃尾鴝、尾白腹鶇等；除此之外，每年於台南鶇七股潟湖地區度冬的黑面琵鷺，亦是相當值得觀察的國際保育物種。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3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黑面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琵鷺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月下旬甲翌年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月之冬候烏。全身幾乎雪白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，繁殖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期端時，上胸黃褐色，頭後則有明顯黃色飾羽，眼前常出現黃上斑。主要出現於潮間帶、河口、草澤及鹽田。於臺南曾文溪主口擁有全世界最大之度冬族群，是極待保護之物種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小水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鴨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月至翌年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普遍之冬候鳥。雌鳥全身大致為單調之暗遍褐色；雄鳥非繁殖期時的羽色與雌鳥相近，繁殖期時頭部轉；為栗紅色且有明顯的綠色眼帶，身體變成石板灰色且密佈細紅密鱗紋，臀側有顯眼的三角形乳黃色大斑。通常成群聚集於紋沼澤、河口、湖泊或內陸大型水域，亦會棲息於水田；是度冬雁鴨群的主要成員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蒼鷺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主要是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月至翌年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普遍之冬候鳥。為大型的灰色鷺遍鷥，嘴黃色，眼上至頭後有明顯的黑色飾羽，頸前有不連續之黑色縱紋；飛行時，寬大的黑色翼緣與灰色身軀形成強烈色對比。常成群出現於潮問帶灘地、河口濕地、近海之沼澤或魚塭。為臺灣可見鷺科鳥類中體型最大者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75856" y="6206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候鳥種類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483507" cy="1547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583" y="1056807"/>
            <a:ext cx="2367785" cy="15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936509"/>
            <a:ext cx="3100757" cy="2296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664" y="29249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黑面琵鷺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516216" y="29249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小水鴨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67944" y="34197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蒼鷺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夏候鳥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夏候烏期：</a:t>
            </a:r>
          </a:p>
          <a:p>
            <a:pPr marL="0" indent="0">
              <a:buNone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時問大致是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月；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月時少數烏種仍持續過境臺灣，例少如黃足鹬、翻石鷸等；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月底所有冬所候鳥與過境鳥均已北返，而夏候鳥與黃頭鷺、小燕鷗與鳳頭燕鷗此時頭亦已到來；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月時過境與度冬水鳥的過先頭部隊已翩然來到，如東方環頸部鴴、鐵嘴鴴、金斑鴴、高蹺鴴、鷹斑鷸、青足鷸、黃足鷸等。</a:t>
            </a:r>
          </a:p>
          <a:p>
            <a:pPr marL="0" indent="0">
              <a:buNone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9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黃頭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鷺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終年可見，但主要是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的普遍夏候鳥。牠們的喙較其他白鷺粗短且終年都是黃色，腳為黑褐色，非繁殖期時羽色幾乎全身雪白；繁殖期時，在頭部、頸部和背部出現顯眼之全褐黃色。喜於平地草地、農耕地及垃圾場聚集出現，常尾隨於牛群及農耕機四周或停棲於牛背上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燕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鴴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為不普遍之夏候鳥，通常於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下旬抵達。具有粗短的黑色喙，飛行時翼長且曲度大，可見清晰之分叉短尾以及白腰；繁殖期時，紅色的嘴基、黑色眼先自眼下延伸於胸前繞成一環，同時體上褐色，搭配著胸前的暖黃棕色，十分有夏天的氣息。北部多於過境時才可見，通常出現於中部以南與東部之河川河床、廣闊旱地與農耕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小燕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鷗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月普遍之夏候烏，但是亦有度冬族群。喙較其他小型燕鷗細長，尾羽其有明顯分叉；繁殖季時，先端黑色的黃色喙、黑色過眼線與黑色的頭頂與後頸、橘黃色的腳丫是明顯的特徵。通常出現在河口、沙岸、魚塭環境；常於空中原地鼓翅尋找食物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415610" y="69269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夏候鳥種類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5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424946" cy="188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417" y="1196752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612" y="4437112"/>
            <a:ext cx="2476500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3284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黃頭鷺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517957" y="32849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燕鴴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51920" y="3923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小燕鷗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38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TM02455596[[fn=春天]]</Template>
  <TotalTime>160</TotalTime>
  <Words>633</Words>
  <Application>Microsoft Office PowerPoint</Application>
  <PresentationFormat>如螢幕大小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標楷體</vt:lpstr>
      <vt:lpstr>Arial</vt:lpstr>
      <vt:lpstr>Courier New</vt:lpstr>
      <vt:lpstr>Trebuchet MS</vt:lpstr>
      <vt:lpstr>Verdana</vt:lpstr>
      <vt:lpstr>Wingdings 2</vt:lpstr>
      <vt:lpstr>Spring</vt:lpstr>
      <vt:lpstr>候鳥的種類</vt:lpstr>
      <vt:lpstr>鳥類升息狀況</vt:lpstr>
      <vt:lpstr>候鳥</vt:lpstr>
      <vt:lpstr>冬候鳥</vt:lpstr>
      <vt:lpstr>PowerPoint 簡報</vt:lpstr>
      <vt:lpstr>PowerPoint 簡報</vt:lpstr>
      <vt:lpstr>夏候鳥</vt:lpstr>
      <vt:lpstr>PowerPoint 簡報</vt:lpstr>
      <vt:lpstr>PowerPoint 簡報</vt:lpstr>
      <vt:lpstr>PowerPoint 簡報</vt:lpstr>
    </vt:vector>
  </TitlesOfParts>
  <Company>CAPS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25</cp:revision>
  <dcterms:created xsi:type="dcterms:W3CDTF">2019-11-14T07:21:21Z</dcterms:created>
  <dcterms:modified xsi:type="dcterms:W3CDTF">2020-01-19T13:47:51Z</dcterms:modified>
</cp:coreProperties>
</file>