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75656" y="2110702"/>
            <a:ext cx="8568952" cy="1894362"/>
          </a:xfrm>
        </p:spPr>
        <p:txBody>
          <a:bodyPr>
            <a:noAutofit/>
          </a:bodyPr>
          <a:lstStyle/>
          <a:p>
            <a:r>
              <a:rPr lang="zh-TW" altLang="en-US" sz="8000" dirty="0" smtClean="0"/>
              <a:t>外國來的入侵種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45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外來種八哥與本土種八哥</a:t>
            </a:r>
            <a:endParaRPr lang="zh-TW" altLang="en-US" dirty="0"/>
          </a:p>
        </p:txBody>
      </p:sp>
      <p:pic>
        <p:nvPicPr>
          <p:cNvPr id="17" name="內容版面配置區 1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43" y="2362200"/>
            <a:ext cx="2859513" cy="3886200"/>
          </a:xfrm>
          <a:prstGeom prst="rect">
            <a:avLst/>
          </a:prstGeom>
        </p:spPr>
      </p:pic>
      <p:pic>
        <p:nvPicPr>
          <p:cNvPr id="18" name="內容版面配置區 1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75" y="2932096"/>
            <a:ext cx="3657600" cy="2746408"/>
          </a:xfrm>
        </p:spPr>
      </p:pic>
      <p:sp>
        <p:nvSpPr>
          <p:cNvPr id="13" name="文字版面配置區 1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zh-TW" altLang="en-US" dirty="0"/>
              <a:t>外來</a:t>
            </a:r>
            <a:r>
              <a:rPr lang="zh-TW" altLang="en-US" dirty="0" smtClean="0"/>
              <a:t>種八哥</a:t>
            </a:r>
            <a:endParaRPr lang="zh-TW" alt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本土種八哥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11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36311" y="1042667"/>
            <a:ext cx="73949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dirty="0" smtClean="0"/>
              <a:t>圖片來源</a:t>
            </a:r>
            <a:r>
              <a:rPr lang="en-US" altLang="zh-TW" sz="8000" dirty="0" smtClean="0"/>
              <a:t>:Google</a:t>
            </a:r>
          </a:p>
          <a:p>
            <a:r>
              <a:rPr lang="zh-TW" altLang="en-US" sz="8000" dirty="0" smtClean="0"/>
              <a:t>資料來源</a:t>
            </a:r>
            <a:r>
              <a:rPr lang="en-US" altLang="zh-TW" sz="8000" dirty="0" smtClean="0"/>
              <a:t>:Google</a:t>
            </a:r>
          </a:p>
        </p:txBody>
      </p:sp>
    </p:spTree>
    <p:extLst>
      <p:ext uri="{BB962C8B-B14F-4D97-AF65-F5344CB8AC3E}">
        <p14:creationId xmlns:p14="http://schemas.microsoft.com/office/powerpoint/2010/main" val="10514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142" y="4578350"/>
            <a:ext cx="93281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548680"/>
            <a:ext cx="531427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0" dirty="0"/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42329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入侵種和</a:t>
            </a:r>
            <a:r>
              <a:rPr lang="zh-TW" altLang="en-US" dirty="0" smtClean="0"/>
              <a:t>外來</a:t>
            </a:r>
            <a:r>
              <a:rPr lang="zh-TW" altLang="en-US" dirty="0"/>
              <a:t>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近年來台灣有許多入侵種和外來種，</a:t>
            </a:r>
            <a:r>
              <a:rPr lang="zh-TW" altLang="en-US" dirty="0"/>
              <a:t>他們不但數量超</a:t>
            </a:r>
            <a:r>
              <a:rPr lang="zh-TW" altLang="en-US" dirty="0" smtClean="0"/>
              <a:t>多，棲息地也與本土種和候鳥</a:t>
            </a:r>
            <a:r>
              <a:rPr lang="zh-TW" altLang="en-US" dirty="0"/>
              <a:t>重疊</a:t>
            </a:r>
            <a:r>
              <a:rPr lang="zh-TW" altLang="en-US" dirty="0" smtClean="0"/>
              <a:t>，入侵</a:t>
            </a:r>
            <a:r>
              <a:rPr lang="zh-TW" altLang="en-US" dirty="0"/>
              <a:t>種和本土種的食物也</a:t>
            </a:r>
            <a:r>
              <a:rPr lang="zh-TW" altLang="en-US" dirty="0" smtClean="0"/>
              <a:t>相同，導致鳥類生態變得不</a:t>
            </a:r>
            <a:r>
              <a:rPr lang="zh-TW" altLang="en-US" dirty="0"/>
              <a:t>平衡</a:t>
            </a:r>
            <a:r>
              <a:rPr lang="zh-TW" altLang="en-US" dirty="0" smtClean="0"/>
              <a:t>，入侵種很多，但本土種卻越來越</a:t>
            </a:r>
            <a:r>
              <a:rPr lang="zh-TW" altLang="en-US" dirty="0"/>
              <a:t>少</a:t>
            </a:r>
            <a:r>
              <a:rPr lang="zh-TW" altLang="en-US" dirty="0" smtClean="0"/>
              <a:t>，面對這龐大的問題，我們有該怎麼做呢？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992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外來</a:t>
            </a:r>
            <a:r>
              <a:rPr lang="zh-TW" altLang="en-US" dirty="0" smtClean="0"/>
              <a:t>種的意思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所謂「外來種」是指出現在原生的分布範圍或可以擴散範圍之外的地方，經由故意或意外引入之後，適應該地區的環境，而擴散到該地區的自然生態系中。適應該地區天然環境的外來物種也不一定能和本地種生物</a:t>
            </a:r>
            <a:r>
              <a:rPr lang="zh-TW" altLang="en-US" dirty="0" smtClean="0"/>
              <a:t>競爭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235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入侵種的意思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而這些外來</a:t>
            </a:r>
            <a:r>
              <a:rPr lang="zh-TW" altLang="en-US" dirty="0" smtClean="0"/>
              <a:t>種的</a:t>
            </a:r>
            <a:r>
              <a:rPr lang="zh-TW" altLang="en-US" dirty="0"/>
              <a:t>定義「已在自然或半自然生態環境中建立穩定族群，並可能進犯威脅原生生物多樣性者」，特別稱為「入侵種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466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/>
              <a:t>埃及聖䴉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又稱巫婆鳥，翅膀為白色，翅膀末端為黑色，頭部和頸部都是沒有羽毛且是黑色</a:t>
            </a:r>
            <a:r>
              <a:rPr lang="zh-TW" altLang="en-US" dirty="0"/>
              <a:t>的，喙厚而彎，腳也是黑色的</a:t>
            </a:r>
            <a:r>
              <a:rPr lang="zh-TW" altLang="en-US" dirty="0" smtClean="0"/>
              <a:t>，食物與鷺鷥科相同，因此造成食物競爭，而棲息地與鷺鷥科重疊，因此可能會影響其生存空間，由於繁殖能力與適應能力太強，未來可能會被趕盡殺絕。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078088" y="596390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000" dirty="0" smtClean="0"/>
              <a:t>參考</a:t>
            </a:r>
            <a:r>
              <a:rPr lang="zh-TW" altLang="en-US" sz="2000" dirty="0"/>
              <a:t>埃及聖</a:t>
            </a:r>
            <a:r>
              <a:rPr lang="zh-TW" altLang="en-US" sz="2000" dirty="0" smtClean="0"/>
              <a:t>䴉維基</a:t>
            </a:r>
            <a:r>
              <a:rPr lang="zh-TW" altLang="en-US" sz="2000" smtClean="0"/>
              <a:t>百科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5181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83968" cy="285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977" y="0"/>
            <a:ext cx="5106023" cy="349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61"/>
          <a:stretch/>
        </p:blipFill>
        <p:spPr bwMode="auto">
          <a:xfrm>
            <a:off x="0" y="2858211"/>
            <a:ext cx="6000328" cy="400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224690" y="4457499"/>
            <a:ext cx="2749471" cy="163121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sz="5000" dirty="0" smtClean="0"/>
              <a:t>埃及聖䴉</a:t>
            </a:r>
            <a:endParaRPr lang="en-US" altLang="zh-TW" sz="5000" dirty="0" smtClean="0"/>
          </a:p>
          <a:p>
            <a:pPr algn="ctr"/>
            <a:r>
              <a:rPr lang="zh-TW" altLang="en-US" sz="5000" dirty="0" smtClean="0"/>
              <a:t>的照片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8999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704800" y="1600200"/>
            <a:ext cx="74676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除了台灣的特有亞種</a:t>
            </a:r>
            <a:r>
              <a:rPr lang="zh-TW" altLang="en-US" sz="4000" dirty="0" smtClean="0"/>
              <a:t>以外，其他都是外來種的八哥，家八哥</a:t>
            </a:r>
            <a:r>
              <a:rPr lang="zh-TW" altLang="en-US" sz="4000" dirty="0" smtClean="0">
                <a:latin typeface="新細明體"/>
                <a:ea typeface="新細明體"/>
              </a:rPr>
              <a:t>、</a:t>
            </a:r>
            <a:r>
              <a:rPr lang="zh-TW" altLang="en-US" sz="4000" dirty="0" smtClean="0"/>
              <a:t>白尾八哥和林八哥都是外來種喔</a:t>
            </a:r>
            <a:r>
              <a:rPr lang="en-US" altLang="zh-TW" sz="4000" dirty="0">
                <a:latin typeface="新細明體"/>
                <a:ea typeface="新細明體"/>
              </a:rPr>
              <a:t>！</a:t>
            </a:r>
            <a:endParaRPr lang="zh-TW" altLang="en-US" sz="4000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40360" y="274638"/>
            <a:ext cx="2483768" cy="1143000"/>
          </a:xfrm>
        </p:spPr>
        <p:txBody>
          <a:bodyPr>
            <a:noAutofit/>
          </a:bodyPr>
          <a:lstStyle/>
          <a:p>
            <a:r>
              <a:rPr lang="zh-TW" altLang="en-US" sz="8000" dirty="0" smtClean="0"/>
              <a:t>八哥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8533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外來種八哥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外來種的八哥與</a:t>
            </a:r>
            <a:r>
              <a:rPr lang="zh-TW" altLang="en-US" dirty="0"/>
              <a:t>原生棲息地相似的環境、移入的地區缺乏天敵和競爭對手、有充足的食物和空間、具備較強的繁殖力和環境適應力。</a:t>
            </a:r>
          </a:p>
        </p:txBody>
      </p:sp>
    </p:spTree>
    <p:extLst>
      <p:ext uri="{BB962C8B-B14F-4D97-AF65-F5344CB8AC3E}">
        <p14:creationId xmlns:p14="http://schemas.microsoft.com/office/powerpoint/2010/main" val="15127494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本土種八哥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本土種</a:t>
            </a:r>
            <a:r>
              <a:rPr lang="zh-TW" altLang="en-US" dirty="0" smtClean="0"/>
              <a:t>八哥身體顏色是黑色，遠處看起來很像烏鴉，但卻和烏鴉有很明顯的區別，八哥的體型比烏鴉小，另外就是八哥的嘴喙是鮮</a:t>
            </a:r>
            <a:r>
              <a:rPr lang="zh-TW" altLang="en-US" dirty="0"/>
              <a:t>黃色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68076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419</Words>
  <Application>Microsoft Office PowerPoint</Application>
  <PresentationFormat>如螢幕大小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Century Schoolbook</vt:lpstr>
      <vt:lpstr>Wingdings</vt:lpstr>
      <vt:lpstr>Wingdings 2</vt:lpstr>
      <vt:lpstr>壁窗</vt:lpstr>
      <vt:lpstr>外國來的入侵種</vt:lpstr>
      <vt:lpstr>入侵種和外來種</vt:lpstr>
      <vt:lpstr>外來種的意思</vt:lpstr>
      <vt:lpstr>入侵種的意思</vt:lpstr>
      <vt:lpstr>埃及聖䴉</vt:lpstr>
      <vt:lpstr>PowerPoint 簡報</vt:lpstr>
      <vt:lpstr>八哥</vt:lpstr>
      <vt:lpstr>外來種八哥</vt:lpstr>
      <vt:lpstr>本土種八哥</vt:lpstr>
      <vt:lpstr>外來種八哥與本土種八哥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鳥事一籮筐-外國來的入侵種</dc:title>
  <dc:creator>STU</dc:creator>
  <cp:lastModifiedBy>user</cp:lastModifiedBy>
  <cp:revision>31</cp:revision>
  <dcterms:created xsi:type="dcterms:W3CDTF">2019-11-29T00:21:33Z</dcterms:created>
  <dcterms:modified xsi:type="dcterms:W3CDTF">2020-01-19T13:47:03Z</dcterms:modified>
</cp:coreProperties>
</file>